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Lst>
  <p:notesMasterIdLst>
    <p:notesMasterId r:id="rId19"/>
  </p:notesMasterIdLst>
  <p:handoutMasterIdLst>
    <p:handoutMasterId r:id="rId20"/>
  </p:handoutMasterIdLst>
  <p:sldIdLst>
    <p:sldId id="454" r:id="rId5"/>
    <p:sldId id="455" r:id="rId6"/>
    <p:sldId id="456" r:id="rId7"/>
    <p:sldId id="457" r:id="rId8"/>
    <p:sldId id="458" r:id="rId9"/>
    <p:sldId id="459" r:id="rId10"/>
    <p:sldId id="460" r:id="rId11"/>
    <p:sldId id="461" r:id="rId12"/>
    <p:sldId id="398" r:id="rId13"/>
    <p:sldId id="451" r:id="rId14"/>
    <p:sldId id="452" r:id="rId15"/>
    <p:sldId id="453" r:id="rId16"/>
    <p:sldId id="418" r:id="rId17"/>
    <p:sldId id="419" r:id="rId18"/>
  </p:sldIdLst>
  <p:sldSz cx="9144000" cy="6858000" type="screen4x3"/>
  <p:notesSz cx="6799263" cy="9929813"/>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00"/>
    <a:srgbClr val="FFF79B"/>
    <a:srgbClr val="63A4E2"/>
    <a:srgbClr val="F56510"/>
    <a:srgbClr val="FF3100"/>
    <a:srgbClr val="C7B154"/>
    <a:srgbClr val="FFA935"/>
    <a:srgbClr val="FFCC66"/>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9" autoAdjust="0"/>
    <p:restoredTop sz="91415" autoAdjust="0"/>
  </p:normalViewPr>
  <p:slideViewPr>
    <p:cSldViewPr snapToObjects="1">
      <p:cViewPr varScale="1">
        <p:scale>
          <a:sx n="116" d="100"/>
          <a:sy n="116" d="100"/>
        </p:scale>
        <p:origin x="132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8" d="100"/>
        <a:sy n="98" d="100"/>
      </p:scale>
      <p:origin x="0" y="0"/>
    </p:cViewPr>
  </p:sorterViewPr>
  <p:notesViewPr>
    <p:cSldViewPr snapToObjects="1">
      <p:cViewPr varScale="1">
        <p:scale>
          <a:sx n="131" d="100"/>
          <a:sy n="131" d="100"/>
        </p:scale>
        <p:origin x="3624" y="200"/>
      </p:cViewPr>
      <p:guideLst>
        <p:guide orient="horz" pos="2880"/>
        <p:guide pos="2160"/>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6491"/>
          </a:xfrm>
          <a:prstGeom prst="rect">
            <a:avLst/>
          </a:prstGeom>
        </p:spPr>
        <p:txBody>
          <a:bodyPr vert="horz" lIns="91458" tIns="45729" rIns="91458" bIns="45729"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51343" y="0"/>
            <a:ext cx="2946347" cy="496491"/>
          </a:xfrm>
          <a:prstGeom prst="rect">
            <a:avLst/>
          </a:prstGeom>
        </p:spPr>
        <p:txBody>
          <a:bodyPr vert="horz" lIns="91458" tIns="45729" rIns="91458" bIns="45729" rtlCol="0"/>
          <a:lstStyle>
            <a:lvl1pPr algn="r" fontAlgn="auto">
              <a:spcBef>
                <a:spcPts val="0"/>
              </a:spcBef>
              <a:spcAft>
                <a:spcPts val="0"/>
              </a:spcAft>
              <a:defRPr sz="1200">
                <a:latin typeface="+mn-lt"/>
                <a:ea typeface="+mn-ea"/>
                <a:cs typeface="+mn-cs"/>
              </a:defRPr>
            </a:lvl1pPr>
          </a:lstStyle>
          <a:p>
            <a:pPr>
              <a:defRPr/>
            </a:pPr>
            <a:fld id="{DEA470AC-FD49-42E2-8C77-CEAB11B924A1}" type="datetime1">
              <a:rPr lang="fr-FR"/>
              <a:pPr>
                <a:defRPr/>
              </a:pPr>
              <a:t>07/06/2019</a:t>
            </a:fld>
            <a:endParaRPr lang="fr-FR"/>
          </a:p>
        </p:txBody>
      </p:sp>
      <p:sp>
        <p:nvSpPr>
          <p:cNvPr id="4" name="Espace réservé du pied de page 3"/>
          <p:cNvSpPr>
            <a:spLocks noGrp="1"/>
          </p:cNvSpPr>
          <p:nvPr>
            <p:ph type="ftr" sz="quarter" idx="2"/>
          </p:nvPr>
        </p:nvSpPr>
        <p:spPr>
          <a:xfrm>
            <a:off x="1" y="9431599"/>
            <a:ext cx="2946347" cy="496491"/>
          </a:xfrm>
          <a:prstGeom prst="rect">
            <a:avLst/>
          </a:prstGeom>
        </p:spPr>
        <p:txBody>
          <a:bodyPr vert="horz" lIns="91458" tIns="45729" rIns="91458" bIns="45729"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51343" y="9431599"/>
            <a:ext cx="2946347" cy="496491"/>
          </a:xfrm>
          <a:prstGeom prst="rect">
            <a:avLst/>
          </a:prstGeom>
        </p:spPr>
        <p:txBody>
          <a:bodyPr vert="horz" lIns="91458" tIns="45729" rIns="91458" bIns="45729" rtlCol="0" anchor="b"/>
          <a:lstStyle>
            <a:lvl1pPr algn="r" fontAlgn="auto">
              <a:spcBef>
                <a:spcPts val="0"/>
              </a:spcBef>
              <a:spcAft>
                <a:spcPts val="0"/>
              </a:spcAft>
              <a:defRPr sz="1200">
                <a:latin typeface="+mn-lt"/>
                <a:ea typeface="+mn-ea"/>
                <a:cs typeface="+mn-cs"/>
              </a:defRPr>
            </a:lvl1pPr>
          </a:lstStyle>
          <a:p>
            <a:pPr>
              <a:defRPr/>
            </a:pPr>
            <a:fld id="{510919ED-58A3-422F-B1F9-3016BB0621AD}" type="slidenum">
              <a:rPr lang="fr-FR"/>
              <a:pPr>
                <a:defRPr/>
              </a:pPr>
              <a:t>‹Nº›</a:t>
            </a:fld>
            <a:endParaRPr lang="fr-FR"/>
          </a:p>
        </p:txBody>
      </p:sp>
    </p:spTree>
    <p:extLst>
      <p:ext uri="{BB962C8B-B14F-4D97-AF65-F5344CB8AC3E}">
        <p14:creationId xmlns:p14="http://schemas.microsoft.com/office/powerpoint/2010/main" val="4011866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6491"/>
          </a:xfrm>
          <a:prstGeom prst="rect">
            <a:avLst/>
          </a:prstGeom>
        </p:spPr>
        <p:txBody>
          <a:bodyPr vert="horz" lIns="91458" tIns="45729" rIns="91458" bIns="45729"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51343" y="0"/>
            <a:ext cx="2946347" cy="496491"/>
          </a:xfrm>
          <a:prstGeom prst="rect">
            <a:avLst/>
          </a:prstGeom>
        </p:spPr>
        <p:txBody>
          <a:bodyPr vert="horz" lIns="91458" tIns="45729" rIns="91458" bIns="45729" rtlCol="0"/>
          <a:lstStyle>
            <a:lvl1pPr algn="r" fontAlgn="auto">
              <a:spcBef>
                <a:spcPts val="0"/>
              </a:spcBef>
              <a:spcAft>
                <a:spcPts val="0"/>
              </a:spcAft>
              <a:defRPr sz="1200">
                <a:latin typeface="+mn-lt"/>
                <a:ea typeface="+mn-ea"/>
                <a:cs typeface="+mn-cs"/>
              </a:defRPr>
            </a:lvl1pPr>
          </a:lstStyle>
          <a:p>
            <a:pPr>
              <a:defRPr/>
            </a:pPr>
            <a:fld id="{38F2890F-9458-48C4-888F-2E721BB3204F}" type="datetime1">
              <a:rPr lang="fr-FR"/>
              <a:pPr>
                <a:defRPr/>
              </a:pPr>
              <a:t>07/06/2019</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58" tIns="45729" rIns="91458" bIns="45729" rtlCol="0" anchor="ctr"/>
          <a:lstStyle/>
          <a:p>
            <a:pPr lvl="0"/>
            <a:endParaRPr lang="fr-FR" noProof="0" smtClean="0"/>
          </a:p>
        </p:txBody>
      </p:sp>
      <p:sp>
        <p:nvSpPr>
          <p:cNvPr id="5" name="Espace réservé des commentaires 4"/>
          <p:cNvSpPr>
            <a:spLocks noGrp="1"/>
          </p:cNvSpPr>
          <p:nvPr>
            <p:ph type="body" sz="quarter" idx="3"/>
          </p:nvPr>
        </p:nvSpPr>
        <p:spPr>
          <a:xfrm>
            <a:off x="679927" y="4716662"/>
            <a:ext cx="5439410" cy="4468416"/>
          </a:xfrm>
          <a:prstGeom prst="rect">
            <a:avLst/>
          </a:prstGeom>
        </p:spPr>
        <p:txBody>
          <a:bodyPr vert="horz" lIns="91458" tIns="45729" rIns="91458" bIns="45729"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1" y="9431599"/>
            <a:ext cx="2946347" cy="496491"/>
          </a:xfrm>
          <a:prstGeom prst="rect">
            <a:avLst/>
          </a:prstGeom>
        </p:spPr>
        <p:txBody>
          <a:bodyPr vert="horz" lIns="91458" tIns="45729" rIns="91458" bIns="45729"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51343" y="9431599"/>
            <a:ext cx="2946347" cy="496491"/>
          </a:xfrm>
          <a:prstGeom prst="rect">
            <a:avLst/>
          </a:prstGeom>
        </p:spPr>
        <p:txBody>
          <a:bodyPr vert="horz" lIns="91458" tIns="45729" rIns="91458" bIns="45729" rtlCol="0" anchor="b"/>
          <a:lstStyle>
            <a:lvl1pPr algn="r" fontAlgn="auto">
              <a:spcBef>
                <a:spcPts val="0"/>
              </a:spcBef>
              <a:spcAft>
                <a:spcPts val="0"/>
              </a:spcAft>
              <a:defRPr sz="1200">
                <a:latin typeface="+mn-lt"/>
                <a:ea typeface="+mn-ea"/>
                <a:cs typeface="+mn-cs"/>
              </a:defRPr>
            </a:lvl1pPr>
          </a:lstStyle>
          <a:p>
            <a:pPr>
              <a:defRPr/>
            </a:pPr>
            <a:fld id="{E716E106-5610-4524-9447-63C66684AD34}" type="slidenum">
              <a:rPr lang="fr-FR"/>
              <a:pPr>
                <a:defRPr/>
              </a:pPr>
              <a:t>‹Nº›</a:t>
            </a:fld>
            <a:endParaRPr lang="fr-FR"/>
          </a:p>
        </p:txBody>
      </p:sp>
    </p:spTree>
    <p:extLst>
      <p:ext uri="{BB962C8B-B14F-4D97-AF65-F5344CB8AC3E}">
        <p14:creationId xmlns:p14="http://schemas.microsoft.com/office/powerpoint/2010/main" val="313874325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D3B38567-90AF-4419-860F-4B85A3152E50}" type="slidenum">
              <a:rPr lang="fr-FR" smtClean="0"/>
              <a:pPr>
                <a:defRPr/>
              </a:pPr>
              <a:t>1</a:t>
            </a:fld>
            <a:endParaRPr lang="fr-FR" dirty="0"/>
          </a:p>
        </p:txBody>
      </p:sp>
    </p:spTree>
    <p:extLst>
      <p:ext uri="{BB962C8B-B14F-4D97-AF65-F5344CB8AC3E}">
        <p14:creationId xmlns:p14="http://schemas.microsoft.com/office/powerpoint/2010/main" val="38015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168275"/>
            <a:ext cx="4964113" cy="3722688"/>
          </a:xfrm>
        </p:spPr>
      </p:sp>
      <p:sp>
        <p:nvSpPr>
          <p:cNvPr id="3" name="Notes Placeholder 2"/>
          <p:cNvSpPr>
            <a:spLocks noGrp="1"/>
          </p:cNvSpPr>
          <p:nvPr>
            <p:ph type="body" idx="1"/>
          </p:nvPr>
        </p:nvSpPr>
        <p:spPr>
          <a:xfrm>
            <a:off x="0" y="4079145"/>
            <a:ext cx="6683630" cy="5609827"/>
          </a:xfrm>
        </p:spPr>
        <p:txBody>
          <a:bodyPr>
            <a:normAutofit lnSpcReduction="10000"/>
          </a:bodyPr>
          <a:lstStyle/>
          <a:p>
            <a:pPr algn="just"/>
            <a:r>
              <a:rPr lang="en-US" dirty="0"/>
              <a:t>Depicting  the complexity of the European surroundings in terms of potential threats.</a:t>
            </a:r>
          </a:p>
          <a:p>
            <a:pPr marL="0" lvl="2" algn="just"/>
            <a:r>
              <a:rPr lang="en-US" b="1" dirty="0"/>
              <a:t>Back to high intensity symmetric warfare</a:t>
            </a:r>
            <a:r>
              <a:rPr lang="en-US" dirty="0"/>
              <a:t>: </a:t>
            </a:r>
            <a:r>
              <a:rPr lang="en-US" b="1" dirty="0"/>
              <a:t>re-emergence of the “Russian bear”</a:t>
            </a:r>
            <a:r>
              <a:rPr lang="en-US" dirty="0"/>
              <a:t>. In a quite offensive manner, Russia is struggling to preserve and even extend its area of influence. It is currently based on robust STRATCOM campaigns as well as on diplomatic singularity. Large scale military operations at the Eastern border of the European Union are not foreseeable in a close future. </a:t>
            </a:r>
            <a:endParaRPr lang="en-US" sz="1100" dirty="0"/>
          </a:p>
          <a:p>
            <a:pPr algn="just"/>
            <a:r>
              <a:rPr lang="en-US" i="1" dirty="0"/>
              <a:t>As a consequence, a preventive approach is now privileged, mainly under the initiative of NATO which aims at establishing the military conditions for credible deterrence. This is concretized throughout the NCS adaptation requiring further contribution from the Nations in order to reinforce the C2 construct thus enabled to cope with a major high intensity conflict in Europe. I shall come back to this point in a moment.</a:t>
            </a:r>
            <a:endParaRPr lang="en-US" sz="1000" dirty="0"/>
          </a:p>
          <a:p>
            <a:pPr marL="0" lvl="2" algn="just"/>
            <a:r>
              <a:rPr lang="en-US" b="1" dirty="0"/>
              <a:t>Fundamental terrorism</a:t>
            </a:r>
            <a:r>
              <a:rPr lang="en-US" dirty="0"/>
              <a:t> (mostly originated from the Middle East but now spreading in Africa): </a:t>
            </a:r>
            <a:r>
              <a:rPr lang="en-US" b="1" dirty="0"/>
              <a:t>enduring threat to be countered inside and outside the European soil</a:t>
            </a:r>
            <a:r>
              <a:rPr lang="en-US" dirty="0"/>
              <a:t>. The main problem is that the local security forces are neither sufficiently trained nor efficiently equipped / organized to fight against armed terrorist groups.</a:t>
            </a:r>
            <a:endParaRPr lang="en-US" sz="1100" dirty="0"/>
          </a:p>
          <a:p>
            <a:pPr algn="just"/>
            <a:r>
              <a:rPr lang="en-US" i="1" dirty="0"/>
              <a:t>Therefore, there is a necessity to think about forward defensive operations meaning deployment of forces at strategic distance. This can be translated in twofold missions: disruption of terrorist networks and operational military assistance to local security forces. Military assistance naturally includes military training programs pending on the status of equipment, knowledge, education and preparedness of local security forces.    </a:t>
            </a:r>
            <a:endParaRPr lang="en-US" sz="1000" dirty="0"/>
          </a:p>
          <a:p>
            <a:pPr marL="0" lvl="2" algn="just"/>
            <a:r>
              <a:rPr lang="en-US" b="1" dirty="0"/>
              <a:t>Migration:</a:t>
            </a:r>
            <a:r>
              <a:rPr lang="en-US" dirty="0"/>
              <a:t> </a:t>
            </a:r>
            <a:r>
              <a:rPr lang="en-US" b="1" dirty="0"/>
              <a:t>containment is at stake</a:t>
            </a:r>
            <a:r>
              <a:rPr lang="en-US" dirty="0"/>
              <a:t>. In Africa , the low level of development will hamper this young population to have acceptable conditions of life as far as most of the African countries are not able to support this from an economic point of view. Political instability or fragility comes alongside with the previous deficiency.  Therefore, it is nowadays assessed that more than 10 million Africans could be appealed for seeking “opportunities” for more wealth in Europe. Demographic imbalance then becomes a high risk with all its consequences on the cohesion of our societies. </a:t>
            </a:r>
            <a:endParaRPr lang="en-US" sz="1100" dirty="0"/>
          </a:p>
          <a:p>
            <a:pPr algn="just"/>
            <a:r>
              <a:rPr lang="en-US" i="1" dirty="0"/>
              <a:t>Hence, European comprehensive support to local governance becomes at stake. The military have not a primary role to play in such a framework. However, considering the paramount importance of internal stability in Africa, training missions to the local security forces keep a large significance. Furthermore, cohesion and coherence amongst the Nations will noticeably need strengthening. Multinational military structures in lead of operations in Africa could be a visible capstone to this reinforced overall consistency. </a:t>
            </a:r>
            <a:endParaRPr lang="en-US" dirty="0"/>
          </a:p>
        </p:txBody>
      </p:sp>
      <p:sp>
        <p:nvSpPr>
          <p:cNvPr id="4" name="Slide Number Placeholder 3"/>
          <p:cNvSpPr>
            <a:spLocks noGrp="1"/>
          </p:cNvSpPr>
          <p:nvPr>
            <p:ph type="sldNum" sz="quarter" idx="10"/>
          </p:nvPr>
        </p:nvSpPr>
        <p:spPr/>
        <p:txBody>
          <a:bodyPr/>
          <a:lstStyle/>
          <a:p>
            <a:fld id="{4CD95783-5550-4886-9C93-D928E051DA92}" type="slidenum">
              <a:rPr lang="fr-FR" smtClean="0"/>
              <a:t>3</a:t>
            </a:fld>
            <a:endParaRPr lang="fr-FR"/>
          </a:p>
        </p:txBody>
      </p:sp>
    </p:spTree>
    <p:extLst>
      <p:ext uri="{BB962C8B-B14F-4D97-AF65-F5344CB8AC3E}">
        <p14:creationId xmlns:p14="http://schemas.microsoft.com/office/powerpoint/2010/main" val="347159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a:xfrm>
            <a:off x="1062038" y="92075"/>
            <a:ext cx="4679950" cy="3509963"/>
          </a:xfrm>
          <a:ln/>
        </p:spPr>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charset="0"/>
                <a:cs typeface="ＭＳ Ｐゴシック" charset="0"/>
              </a:defRPr>
            </a:lvl1pPr>
            <a:lvl2pPr marL="748373" indent="-287837" eaLnBrk="0" hangingPunct="0">
              <a:defRPr sz="2700">
                <a:solidFill>
                  <a:schemeClr val="tx1"/>
                </a:solidFill>
                <a:latin typeface="Arial" charset="0"/>
                <a:ea typeface="ＭＳ Ｐゴシック" charset="0"/>
              </a:defRPr>
            </a:lvl2pPr>
            <a:lvl3pPr marL="1151343" indent="-230269" eaLnBrk="0" hangingPunct="0">
              <a:defRPr sz="2700">
                <a:solidFill>
                  <a:schemeClr val="tx1"/>
                </a:solidFill>
                <a:latin typeface="Arial" charset="0"/>
                <a:ea typeface="ＭＳ Ｐゴシック" charset="0"/>
              </a:defRPr>
            </a:lvl3pPr>
            <a:lvl4pPr marL="1611879" indent="-230269" eaLnBrk="0" hangingPunct="0">
              <a:defRPr sz="2700">
                <a:solidFill>
                  <a:schemeClr val="tx1"/>
                </a:solidFill>
                <a:latin typeface="Arial" charset="0"/>
                <a:ea typeface="ＭＳ Ｐゴシック" charset="0"/>
              </a:defRPr>
            </a:lvl4pPr>
            <a:lvl5pPr marL="2072417" indent="-230269" eaLnBrk="0" hangingPunct="0">
              <a:defRPr sz="2700">
                <a:solidFill>
                  <a:schemeClr val="tx1"/>
                </a:solidFill>
                <a:latin typeface="Arial" charset="0"/>
                <a:ea typeface="ＭＳ Ｐゴシック" charset="0"/>
              </a:defRPr>
            </a:lvl5pPr>
            <a:lvl6pPr marL="2532954" indent="-230269" eaLnBrk="0" fontAlgn="base" hangingPunct="0">
              <a:spcBef>
                <a:spcPct val="0"/>
              </a:spcBef>
              <a:spcAft>
                <a:spcPct val="0"/>
              </a:spcAft>
              <a:defRPr sz="2700">
                <a:solidFill>
                  <a:schemeClr val="tx1"/>
                </a:solidFill>
                <a:latin typeface="Arial" charset="0"/>
                <a:ea typeface="ＭＳ Ｐゴシック" charset="0"/>
              </a:defRPr>
            </a:lvl6pPr>
            <a:lvl7pPr marL="2993492" indent="-230269" eaLnBrk="0" fontAlgn="base" hangingPunct="0">
              <a:spcBef>
                <a:spcPct val="0"/>
              </a:spcBef>
              <a:spcAft>
                <a:spcPct val="0"/>
              </a:spcAft>
              <a:defRPr sz="2700">
                <a:solidFill>
                  <a:schemeClr val="tx1"/>
                </a:solidFill>
                <a:latin typeface="Arial" charset="0"/>
                <a:ea typeface="ＭＳ Ｐゴシック" charset="0"/>
              </a:defRPr>
            </a:lvl7pPr>
            <a:lvl8pPr marL="3454030" indent="-230269" eaLnBrk="0" fontAlgn="base" hangingPunct="0">
              <a:spcBef>
                <a:spcPct val="0"/>
              </a:spcBef>
              <a:spcAft>
                <a:spcPct val="0"/>
              </a:spcAft>
              <a:defRPr sz="2700">
                <a:solidFill>
                  <a:schemeClr val="tx1"/>
                </a:solidFill>
                <a:latin typeface="Arial" charset="0"/>
                <a:ea typeface="ＭＳ Ｐゴシック" charset="0"/>
              </a:defRPr>
            </a:lvl8pPr>
            <a:lvl9pPr marL="3914567" indent="-230269"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D90130A7-2CBA-E346-824A-A90245B8E34A}" type="slidenum">
              <a:rPr lang="en-GB" sz="1200">
                <a:solidFill>
                  <a:prstClr val="black"/>
                </a:solidFill>
                <a:latin typeface="Times New Roman" charset="0"/>
              </a:rPr>
              <a:pPr eaLnBrk="1" hangingPunct="1"/>
              <a:t>4</a:t>
            </a:fld>
            <a:endParaRPr lang="en-GB" sz="1200">
              <a:solidFill>
                <a:prstClr val="black"/>
              </a:solidFill>
              <a:latin typeface="Times New Roman" charset="0"/>
            </a:endParaRPr>
          </a:p>
        </p:txBody>
      </p:sp>
    </p:spTree>
    <p:extLst>
      <p:ext uri="{BB962C8B-B14F-4D97-AF65-F5344CB8AC3E}">
        <p14:creationId xmlns:p14="http://schemas.microsoft.com/office/powerpoint/2010/main" val="148523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1" name="Espace réservé des commentaires 2"/>
          <p:cNvSpPr>
            <a:spLocks noGrp="1"/>
          </p:cNvSpPr>
          <p:nvPr>
            <p:ph type="body" idx="1"/>
          </p:nvPr>
        </p:nvSpPr>
        <p:spPr bwMode="auto">
          <a:xfrm>
            <a:off x="258824" y="4653603"/>
            <a:ext cx="6281617" cy="52746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fr-FR" dirty="0">
              <a:ea typeface="ＭＳ Ｐゴシック" charset="-128"/>
            </a:endParaRPr>
          </a:p>
        </p:txBody>
      </p:sp>
      <p:sp>
        <p:nvSpPr>
          <p:cNvPr id="788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3099" indent="-285807" eaLnBrk="0" hangingPunct="0">
              <a:defRPr>
                <a:solidFill>
                  <a:schemeClr val="tx1"/>
                </a:solidFill>
                <a:latin typeface="Arial" charset="0"/>
                <a:ea typeface="ＭＳ Ｐゴシック" charset="-128"/>
              </a:defRPr>
            </a:lvl2pPr>
            <a:lvl3pPr marL="1143229" indent="-228646" eaLnBrk="0" hangingPunct="0">
              <a:defRPr>
                <a:solidFill>
                  <a:schemeClr val="tx1"/>
                </a:solidFill>
                <a:latin typeface="Arial" charset="0"/>
                <a:ea typeface="ＭＳ Ｐゴシック" charset="-128"/>
              </a:defRPr>
            </a:lvl3pPr>
            <a:lvl4pPr marL="1600520" indent="-228646" eaLnBrk="0" hangingPunct="0">
              <a:defRPr>
                <a:solidFill>
                  <a:schemeClr val="tx1"/>
                </a:solidFill>
                <a:latin typeface="Arial" charset="0"/>
                <a:ea typeface="ＭＳ Ｐゴシック" charset="-128"/>
              </a:defRPr>
            </a:lvl4pPr>
            <a:lvl5pPr marL="2057811" indent="-228646" eaLnBrk="0" hangingPunct="0">
              <a:defRPr>
                <a:solidFill>
                  <a:schemeClr val="tx1"/>
                </a:solidFill>
                <a:latin typeface="Arial" charset="0"/>
                <a:ea typeface="ＭＳ Ｐゴシック" charset="-128"/>
              </a:defRPr>
            </a:lvl5pPr>
            <a:lvl6pPr marL="2515103" indent="-228646" defTabSz="457291" eaLnBrk="0" fontAlgn="base" hangingPunct="0">
              <a:spcBef>
                <a:spcPct val="0"/>
              </a:spcBef>
              <a:spcAft>
                <a:spcPct val="0"/>
              </a:spcAft>
              <a:defRPr>
                <a:solidFill>
                  <a:schemeClr val="tx1"/>
                </a:solidFill>
                <a:latin typeface="Arial" charset="0"/>
                <a:ea typeface="ＭＳ Ｐゴシック" charset="-128"/>
              </a:defRPr>
            </a:lvl6pPr>
            <a:lvl7pPr marL="2972394" indent="-228646" defTabSz="457291" eaLnBrk="0" fontAlgn="base" hangingPunct="0">
              <a:spcBef>
                <a:spcPct val="0"/>
              </a:spcBef>
              <a:spcAft>
                <a:spcPct val="0"/>
              </a:spcAft>
              <a:defRPr>
                <a:solidFill>
                  <a:schemeClr val="tx1"/>
                </a:solidFill>
                <a:latin typeface="Arial" charset="0"/>
                <a:ea typeface="ＭＳ Ｐゴシック" charset="-128"/>
              </a:defRPr>
            </a:lvl7pPr>
            <a:lvl8pPr marL="3429686" indent="-228646" defTabSz="457291" eaLnBrk="0" fontAlgn="base" hangingPunct="0">
              <a:spcBef>
                <a:spcPct val="0"/>
              </a:spcBef>
              <a:spcAft>
                <a:spcPct val="0"/>
              </a:spcAft>
              <a:defRPr>
                <a:solidFill>
                  <a:schemeClr val="tx1"/>
                </a:solidFill>
                <a:latin typeface="Arial" charset="0"/>
                <a:ea typeface="ＭＳ Ｐゴシック" charset="-128"/>
              </a:defRPr>
            </a:lvl8pPr>
            <a:lvl9pPr marL="3886977" indent="-228646" defTabSz="45729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1EF86A5-6FC5-8948-9F54-42BD7D049B54}" type="slidenum">
              <a:rPr lang="fr-FR" altLang="fr-FR">
                <a:latin typeface="Calibri" charset="0"/>
              </a:rPr>
              <a:pPr eaLnBrk="1" hangingPunct="1"/>
              <a:t>5</a:t>
            </a:fld>
            <a:endParaRPr lang="fr-FR" altLang="fr-FR">
              <a:latin typeface="Calibri" charset="0"/>
            </a:endParaRPr>
          </a:p>
        </p:txBody>
      </p:sp>
    </p:spTree>
    <p:extLst>
      <p:ext uri="{BB962C8B-B14F-4D97-AF65-F5344CB8AC3E}">
        <p14:creationId xmlns:p14="http://schemas.microsoft.com/office/powerpoint/2010/main" val="206843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04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391C738D-B33D-4137-A612-4D3E731F24E8}" type="slidenum">
              <a:rPr lang="fr-FR" smtClean="0"/>
              <a:pPr>
                <a:defRPr/>
              </a:pPr>
              <a:t>6</a:t>
            </a:fld>
            <a:endParaRPr lang="fr-FR" dirty="0"/>
          </a:p>
        </p:txBody>
      </p:sp>
    </p:spTree>
    <p:extLst>
      <p:ext uri="{BB962C8B-B14F-4D97-AF65-F5344CB8AC3E}">
        <p14:creationId xmlns:p14="http://schemas.microsoft.com/office/powerpoint/2010/main" val="197400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89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ea typeface="ＭＳ Ｐゴシック"/>
              <a:cs typeface="ＭＳ Ｐゴシック"/>
            </a:endParaRPr>
          </a:p>
        </p:txBody>
      </p:sp>
      <p:sp>
        <p:nvSpPr>
          <p:cNvPr id="4" name="Espace réservé du numéro de diapositive 3"/>
          <p:cNvSpPr>
            <a:spLocks noGrp="1"/>
          </p:cNvSpPr>
          <p:nvPr>
            <p:ph type="sldNum" sz="quarter" idx="5"/>
          </p:nvPr>
        </p:nvSpPr>
        <p:spPr/>
        <p:txBody>
          <a:bodyPr/>
          <a:lstStyle/>
          <a:p>
            <a:pPr>
              <a:defRPr/>
            </a:pPr>
            <a:fld id="{50C0B117-6233-457D-8EBB-4888F36F8D41}" type="slidenum">
              <a:rPr lang="fr-FR" smtClean="0"/>
              <a:pPr>
                <a:defRPr/>
              </a:pPr>
              <a:t>7</a:t>
            </a:fld>
            <a:endParaRPr lang="fr-FR"/>
          </a:p>
        </p:txBody>
      </p:sp>
    </p:spTree>
    <p:extLst>
      <p:ext uri="{BB962C8B-B14F-4D97-AF65-F5344CB8AC3E}">
        <p14:creationId xmlns:p14="http://schemas.microsoft.com/office/powerpoint/2010/main" val="234671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xfrm>
            <a:off x="1238250" y="282575"/>
            <a:ext cx="2881313" cy="216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Espace réservé des commentaires 2"/>
          <p:cNvSpPr>
            <a:spLocks noGrp="1"/>
          </p:cNvSpPr>
          <p:nvPr>
            <p:ph type="body" idx="1"/>
          </p:nvPr>
        </p:nvSpPr>
        <p:spPr bwMode="auto">
          <a:xfrm>
            <a:off x="230540" y="2515851"/>
            <a:ext cx="6410209" cy="69149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just">
              <a:spcBef>
                <a:spcPts val="500"/>
              </a:spcBef>
              <a:spcAft>
                <a:spcPts val="1188"/>
              </a:spcAft>
            </a:pPr>
            <a:endParaRPr lang="en-GB" altLang="fr-FR" baseline="0" dirty="0" smtClean="0">
              <a:latin typeface="Arial Narrow" pitchFamily="34" charset="0"/>
              <a:ea typeface="ＭＳ Ｐゴシック"/>
            </a:endParaRPr>
          </a:p>
        </p:txBody>
      </p:sp>
      <p:sp>
        <p:nvSpPr>
          <p:cNvPr id="124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3099" indent="-285807" eaLnBrk="0" hangingPunct="0">
              <a:defRPr>
                <a:solidFill>
                  <a:schemeClr val="tx1"/>
                </a:solidFill>
                <a:latin typeface="Arial" charset="0"/>
                <a:ea typeface="ＭＳ Ｐゴシック" charset="-128"/>
              </a:defRPr>
            </a:lvl2pPr>
            <a:lvl3pPr marL="1143229" indent="-228646" eaLnBrk="0" hangingPunct="0">
              <a:defRPr>
                <a:solidFill>
                  <a:schemeClr val="tx1"/>
                </a:solidFill>
                <a:latin typeface="Arial" charset="0"/>
                <a:ea typeface="ＭＳ Ｐゴシック" charset="-128"/>
              </a:defRPr>
            </a:lvl3pPr>
            <a:lvl4pPr marL="1600520" indent="-228646" eaLnBrk="0" hangingPunct="0">
              <a:defRPr>
                <a:solidFill>
                  <a:schemeClr val="tx1"/>
                </a:solidFill>
                <a:latin typeface="Arial" charset="0"/>
                <a:ea typeface="ＭＳ Ｐゴシック" charset="-128"/>
              </a:defRPr>
            </a:lvl4pPr>
            <a:lvl5pPr marL="2057811" indent="-228646" eaLnBrk="0" hangingPunct="0">
              <a:defRPr>
                <a:solidFill>
                  <a:schemeClr val="tx1"/>
                </a:solidFill>
                <a:latin typeface="Arial" charset="0"/>
                <a:ea typeface="ＭＳ Ｐゴシック" charset="-128"/>
              </a:defRPr>
            </a:lvl5pPr>
            <a:lvl6pPr marL="2515103" indent="-228646" defTabSz="457291" eaLnBrk="0" fontAlgn="base" hangingPunct="0">
              <a:spcBef>
                <a:spcPct val="0"/>
              </a:spcBef>
              <a:spcAft>
                <a:spcPct val="0"/>
              </a:spcAft>
              <a:defRPr>
                <a:solidFill>
                  <a:schemeClr val="tx1"/>
                </a:solidFill>
                <a:latin typeface="Arial" charset="0"/>
                <a:ea typeface="ＭＳ Ｐゴシック" charset="-128"/>
              </a:defRPr>
            </a:lvl6pPr>
            <a:lvl7pPr marL="2972394" indent="-228646" defTabSz="457291" eaLnBrk="0" fontAlgn="base" hangingPunct="0">
              <a:spcBef>
                <a:spcPct val="0"/>
              </a:spcBef>
              <a:spcAft>
                <a:spcPct val="0"/>
              </a:spcAft>
              <a:defRPr>
                <a:solidFill>
                  <a:schemeClr val="tx1"/>
                </a:solidFill>
                <a:latin typeface="Arial" charset="0"/>
                <a:ea typeface="ＭＳ Ｐゴシック" charset="-128"/>
              </a:defRPr>
            </a:lvl7pPr>
            <a:lvl8pPr marL="3429686" indent="-228646" defTabSz="457291" eaLnBrk="0" fontAlgn="base" hangingPunct="0">
              <a:spcBef>
                <a:spcPct val="0"/>
              </a:spcBef>
              <a:spcAft>
                <a:spcPct val="0"/>
              </a:spcAft>
              <a:defRPr>
                <a:solidFill>
                  <a:schemeClr val="tx1"/>
                </a:solidFill>
                <a:latin typeface="Arial" charset="0"/>
                <a:ea typeface="ＭＳ Ｐゴシック" charset="-128"/>
              </a:defRPr>
            </a:lvl8pPr>
            <a:lvl9pPr marL="3886977" indent="-228646" defTabSz="457291"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9829507-77C7-DC4F-AF76-FB1A943F622B}" type="slidenum">
              <a:rPr lang="fr-FR" altLang="fr-FR">
                <a:solidFill>
                  <a:prstClr val="black"/>
                </a:solidFill>
                <a:latin typeface="Calibri" charset="0"/>
              </a:rPr>
              <a:pPr eaLnBrk="1" hangingPunct="1"/>
              <a:t>9</a:t>
            </a:fld>
            <a:endParaRPr lang="fr-FR" altLang="fr-FR">
              <a:solidFill>
                <a:prstClr val="black"/>
              </a:solidFill>
              <a:latin typeface="Calibri" charset="0"/>
            </a:endParaRPr>
          </a:p>
        </p:txBody>
      </p:sp>
    </p:spTree>
    <p:extLst>
      <p:ext uri="{BB962C8B-B14F-4D97-AF65-F5344CB8AC3E}">
        <p14:creationId xmlns:p14="http://schemas.microsoft.com/office/powerpoint/2010/main" val="69748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597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lgn="just">
              <a:spcBef>
                <a:spcPts val="500"/>
              </a:spcBef>
              <a:spcAft>
                <a:spcPts val="1188"/>
              </a:spcAft>
            </a:pPr>
            <a:endParaRPr lang="fr-FR" sz="1100" dirty="0">
              <a:latin typeface="Arial" charset="0"/>
              <a:ea typeface="ＭＳ Ｐゴシック"/>
              <a:cs typeface="Arial" charset="0"/>
            </a:endParaRPr>
          </a:p>
        </p:txBody>
      </p:sp>
      <p:sp>
        <p:nvSpPr>
          <p:cNvPr id="54276" name="Espace réservé du numéro de diapositive 3"/>
          <p:cNvSpPr>
            <a:spLocks noGrp="1"/>
          </p:cNvSpPr>
          <p:nvPr>
            <p:ph type="sldNum" sz="quarter" idx="5"/>
          </p:nvPr>
        </p:nvSpPr>
        <p:spPr bwMode="auto">
          <a:ln>
            <a:miter lim="800000"/>
            <a:headEnd/>
            <a:tailEnd/>
          </a:ln>
        </p:spPr>
        <p:txBody>
          <a:bodyPr/>
          <a:lstStyle/>
          <a:p>
            <a:pPr>
              <a:defRPr/>
            </a:pPr>
            <a:fld id="{FE89582B-E99B-415A-A26F-3C6A5E033BFA}" type="slidenum">
              <a:rPr lang="fr-FR"/>
              <a:pPr>
                <a:defRPr/>
              </a:pPr>
              <a:t>13</a:t>
            </a:fld>
            <a:endParaRPr lang="fr-FR"/>
          </a:p>
        </p:txBody>
      </p:sp>
    </p:spTree>
    <p:extLst>
      <p:ext uri="{BB962C8B-B14F-4D97-AF65-F5344CB8AC3E}">
        <p14:creationId xmlns:p14="http://schemas.microsoft.com/office/powerpoint/2010/main" val="4664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fr-FR" smtClean="0"/>
              <a:t>Cliquez et modifiez le titre</a:t>
            </a:r>
            <a:endParaRPr lang="en-US"/>
          </a:p>
        </p:txBody>
      </p:sp>
      <p:sp>
        <p:nvSpPr>
          <p:cNvPr id="9" name="Sous-titr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5" name="Espace réservé de la date 27"/>
          <p:cNvSpPr>
            <a:spLocks noGrp="1"/>
          </p:cNvSpPr>
          <p:nvPr>
            <p:ph type="dt" sz="half" idx="10"/>
          </p:nvPr>
        </p:nvSpPr>
        <p:spPr/>
        <p:txBody>
          <a:bodyPr/>
          <a:lstStyle>
            <a:lvl1pPr>
              <a:defRPr/>
            </a:lvl1pPr>
          </a:lstStyle>
          <a:p>
            <a:pPr>
              <a:defRPr/>
            </a:pPr>
            <a:fld id="{E8A6BF09-C57C-4B2D-83B2-2B2628F02E5F}" type="datetime1">
              <a:rPr lang="fr-FR"/>
              <a:pPr>
                <a:defRPr/>
              </a:pPr>
              <a:t>07/06/2019</a:t>
            </a:fld>
            <a:endParaRPr lang="fr-FR"/>
          </a:p>
        </p:txBody>
      </p:sp>
      <p:sp>
        <p:nvSpPr>
          <p:cNvPr id="16" name="Espace réservé du pied de page 16"/>
          <p:cNvSpPr>
            <a:spLocks noGrp="1"/>
          </p:cNvSpPr>
          <p:nvPr>
            <p:ph type="ftr" sz="quarter" idx="11"/>
          </p:nvPr>
        </p:nvSpPr>
        <p:spPr/>
        <p:txBody>
          <a:bodyPr/>
          <a:lstStyle>
            <a:lvl1pPr>
              <a:defRPr/>
            </a:lvl1pPr>
          </a:lstStyle>
          <a:p>
            <a:pPr>
              <a:defRPr/>
            </a:pPr>
            <a:endParaRPr lang="fr-FR"/>
          </a:p>
        </p:txBody>
      </p:sp>
      <p:sp>
        <p:nvSpPr>
          <p:cNvPr id="17" name="Espace réservé du numéro de diapositive 28"/>
          <p:cNvSpPr>
            <a:spLocks noGrp="1"/>
          </p:cNvSpPr>
          <p:nvPr>
            <p:ph type="sldNum" sz="quarter" idx="12"/>
          </p:nvPr>
        </p:nvSpPr>
        <p:spPr/>
        <p:txBody>
          <a:bodyPr/>
          <a:lstStyle>
            <a:lvl1pPr>
              <a:defRPr/>
            </a:lvl1pPr>
          </a:lstStyle>
          <a:p>
            <a:pPr>
              <a:defRPr/>
            </a:pPr>
            <a:fld id="{5C46D37C-9361-4FB0-B521-AD372AD629B3}" type="slidenum">
              <a:rPr lang="fr-FR"/>
              <a:pPr>
                <a:defRPr/>
              </a:pPr>
              <a:t>‹Nº›</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704A0538-2607-4E04-B3D3-17ACD6C3FB35}" type="datetime1">
              <a:rPr lang="fr-FR"/>
              <a:pPr>
                <a:defRPr/>
              </a:pPr>
              <a:t>07/06/2019</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E5385B1E-E556-4BD9-9F41-35B98FAE9DED}" type="slidenum">
              <a:rPr lang="fr-FR"/>
              <a:pPr>
                <a:defRPr/>
              </a:pPr>
              <a:t>‹Nº›</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p>
            <a:r>
              <a:rPr lang="fr-FR" smtClean="0"/>
              <a:t>Cliquez et modifiez le titre</a:t>
            </a:r>
            <a:endParaRPr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B6395AE0-8D94-4007-AEDD-C601633FE1B8}" type="datetime1">
              <a:rPr lang="fr-FR"/>
              <a:pPr>
                <a:defRPr/>
              </a:pPr>
              <a:t>07/06/2019</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80A84B6-FA81-4BFF-8FC8-11199C673AF5}" type="slidenum">
              <a:rPr lang="fr-FR"/>
              <a:pPr>
                <a:defRPr/>
              </a:pPr>
              <a:t>‹Nº›</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4AACCA5C-CBDB-4EF9-BD7B-C9FDF46843B7}" type="datetime1">
              <a:rPr lang="fr-FR"/>
              <a:pPr>
                <a:defRPr/>
              </a:pPr>
              <a:t>07/06/2019</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01FC4EB0-1C97-4C5B-BE76-36CF1FC247F4}" type="slidenum">
              <a:rPr lang="fr-FR"/>
              <a:pPr>
                <a:defRPr/>
              </a:pPr>
              <a:t>‹Nº›</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Forme libre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5" name="Forme libre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6" name="Forme libre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7" name="Forme libre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orme libre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9" name="Forme libre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 name="Forme libre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1" name="Forme libre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2" name="Forme libre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3" name="Forme libre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4" name="Forme libre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5" name="Forme libre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6" name="Forme libre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7" name="Forme libre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8" name="Forme libre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Espace réservé du texte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lstStyle>
          <a:p>
            <a:r>
              <a:rPr lang="fr-FR" smtClean="0"/>
              <a:t>Cliquez et modifiez le titre</a:t>
            </a:r>
            <a:endParaRPr lang="en-US"/>
          </a:p>
        </p:txBody>
      </p:sp>
      <p:sp>
        <p:nvSpPr>
          <p:cNvPr id="25" name="Espace réservé de la date 3"/>
          <p:cNvSpPr>
            <a:spLocks noGrp="1"/>
          </p:cNvSpPr>
          <p:nvPr>
            <p:ph type="dt" sz="half" idx="10"/>
          </p:nvPr>
        </p:nvSpPr>
        <p:spPr/>
        <p:txBody>
          <a:bodyPr/>
          <a:lstStyle>
            <a:lvl1pPr>
              <a:defRPr/>
            </a:lvl1pPr>
          </a:lstStyle>
          <a:p>
            <a:pPr>
              <a:defRPr/>
            </a:pPr>
            <a:fld id="{98FC66CB-B606-4EFF-8139-C23303AB940C}" type="datetime1">
              <a:rPr lang="fr-FR"/>
              <a:pPr>
                <a:defRPr/>
              </a:pPr>
              <a:t>07/06/2019</a:t>
            </a:fld>
            <a:endParaRPr lang="fr-FR"/>
          </a:p>
        </p:txBody>
      </p:sp>
      <p:sp>
        <p:nvSpPr>
          <p:cNvPr id="26" name="Espace réservé du pied de page 4"/>
          <p:cNvSpPr>
            <a:spLocks noGrp="1"/>
          </p:cNvSpPr>
          <p:nvPr>
            <p:ph type="ftr" sz="quarter" idx="11"/>
          </p:nvPr>
        </p:nvSpPr>
        <p:spPr/>
        <p:txBody>
          <a:bodyPr/>
          <a:lstStyle>
            <a:lvl1pPr>
              <a:defRPr/>
            </a:lvl1pPr>
          </a:lstStyle>
          <a:p>
            <a:pPr>
              <a:defRPr/>
            </a:pPr>
            <a:endParaRPr lang="fr-FR"/>
          </a:p>
        </p:txBody>
      </p:sp>
      <p:sp>
        <p:nvSpPr>
          <p:cNvPr id="27" name="Espace réservé du numéro de diapositive 5"/>
          <p:cNvSpPr>
            <a:spLocks noGrp="1"/>
          </p:cNvSpPr>
          <p:nvPr>
            <p:ph type="sldNum" sz="quarter" idx="12"/>
          </p:nvPr>
        </p:nvSpPr>
        <p:spPr/>
        <p:txBody>
          <a:bodyPr/>
          <a:lstStyle>
            <a:lvl1pPr>
              <a:defRPr/>
            </a:lvl1pPr>
          </a:lstStyle>
          <a:p>
            <a:pPr>
              <a:defRPr/>
            </a:pPr>
            <a:fld id="{830BECCA-FA7C-4541-A1D9-4EACB6D6283C}"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p>
            <a:r>
              <a:rPr lang="fr-FR" smtClean="0"/>
              <a:t>Cliquez et modifiez le titre</a:t>
            </a:r>
            <a:endParaRPr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466D3F34-8F3E-46C0-9215-D26E3C919B6F}" type="datetime1">
              <a:rPr lang="fr-FR"/>
              <a:pPr>
                <a:defRPr/>
              </a:pPr>
              <a:t>07/06/2019</a:t>
            </a:fld>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C5125EFB-FF2F-4F29-89FA-67B1CC707ECB}" type="slidenum">
              <a:rPr lang="fr-FR"/>
              <a:pPr>
                <a:defRPr/>
              </a:pPr>
              <a:t>‹Nº›</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a:off x="504824" y="512064"/>
            <a:ext cx="7772400" cy="914400"/>
          </a:xfrm>
        </p:spPr>
        <p:txBody>
          <a:bodyPr/>
          <a:lstStyle>
            <a:lvl1pPr>
              <a:defRPr sz="4000"/>
            </a:lvl1pPr>
          </a:lstStyle>
          <a:p>
            <a:r>
              <a:rPr lang="fr-FR" smtClean="0"/>
              <a:t>Cliquez et modifiez le titre</a:t>
            </a:r>
            <a:endParaRPr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7" name="Espace réservé de la date 6"/>
          <p:cNvSpPr>
            <a:spLocks noGrp="1"/>
          </p:cNvSpPr>
          <p:nvPr>
            <p:ph type="dt" sz="half" idx="10"/>
          </p:nvPr>
        </p:nvSpPr>
        <p:spPr/>
        <p:txBody>
          <a:bodyPr/>
          <a:lstStyle>
            <a:lvl1pPr>
              <a:defRPr/>
            </a:lvl1pPr>
          </a:lstStyle>
          <a:p>
            <a:pPr>
              <a:defRPr/>
            </a:pPr>
            <a:fld id="{3FA52211-2873-49D5-8FD2-E37162BD712D}" type="datetime1">
              <a:rPr lang="fr-FR"/>
              <a:pPr>
                <a:defRPr/>
              </a:pPr>
              <a:t>07/06/2019</a:t>
            </a:fld>
            <a:endParaRPr lang="fr-FR"/>
          </a:p>
        </p:txBody>
      </p:sp>
      <p:sp>
        <p:nvSpPr>
          <p:cNvPr id="18" name="Espace réservé du pied de page 7"/>
          <p:cNvSpPr>
            <a:spLocks noGrp="1"/>
          </p:cNvSpPr>
          <p:nvPr>
            <p:ph type="ftr" sz="quarter" idx="11"/>
          </p:nvPr>
        </p:nvSpPr>
        <p:spPr/>
        <p:txBody>
          <a:bodyPr/>
          <a:lstStyle>
            <a:lvl1pPr>
              <a:defRPr/>
            </a:lvl1pPr>
          </a:lstStyle>
          <a:p>
            <a:pPr>
              <a:defRPr/>
            </a:pPr>
            <a:endParaRPr lang="fr-FR"/>
          </a:p>
        </p:txBody>
      </p:sp>
      <p:sp>
        <p:nvSpPr>
          <p:cNvPr id="19" name="Espace réservé du numéro de diapositive 8"/>
          <p:cNvSpPr>
            <a:spLocks noGrp="1"/>
          </p:cNvSpPr>
          <p:nvPr>
            <p:ph type="sldNum" sz="quarter" idx="12"/>
          </p:nvPr>
        </p:nvSpPr>
        <p:spPr/>
        <p:txBody>
          <a:bodyPr/>
          <a:lstStyle>
            <a:lvl1pPr>
              <a:defRPr/>
            </a:lvl1pPr>
          </a:lstStyle>
          <a:p>
            <a:pPr>
              <a:defRPr/>
            </a:pPr>
            <a:fld id="{DEE6B53B-3A57-4BD9-8BA4-20EA7FA8B02B}" type="slidenum">
              <a:rPr lang="fr-FR"/>
              <a:pPr>
                <a:defRPr/>
              </a:pPr>
              <a:t>‹Nº›</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lstStyle>
          <a:p>
            <a:r>
              <a:rPr lang="fr-FR" smtClean="0"/>
              <a:t>Cliquez et modifiez le titre</a:t>
            </a:r>
            <a:endParaRPr lang="en-US"/>
          </a:p>
        </p:txBody>
      </p:sp>
      <p:sp>
        <p:nvSpPr>
          <p:cNvPr id="3" name="Espace réservé de la date 13"/>
          <p:cNvSpPr>
            <a:spLocks noGrp="1"/>
          </p:cNvSpPr>
          <p:nvPr>
            <p:ph type="dt" sz="half" idx="10"/>
          </p:nvPr>
        </p:nvSpPr>
        <p:spPr/>
        <p:txBody>
          <a:bodyPr/>
          <a:lstStyle>
            <a:lvl1pPr>
              <a:defRPr/>
            </a:lvl1pPr>
          </a:lstStyle>
          <a:p>
            <a:pPr>
              <a:defRPr/>
            </a:pPr>
            <a:fld id="{4C35F7E8-3671-4CC3-9337-70320E9EC26A}" type="datetime1">
              <a:rPr lang="fr-FR"/>
              <a:pPr>
                <a:defRPr/>
              </a:pPr>
              <a:t>07/06/2019</a:t>
            </a:fld>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B3F53BCA-C1AB-4BE4-BA89-0EEE262E8C43}" type="slidenum">
              <a:rPr lang="fr-FR"/>
              <a:pPr>
                <a:defRPr/>
              </a:pPr>
              <a:t>‹Nº›</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C0A80984-9CCF-47BC-873A-20A033746A96}" type="datetime1">
              <a:rPr lang="fr-FR"/>
              <a:pPr>
                <a:defRPr/>
              </a:pPr>
              <a:t>07/06/2019</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97467644-2852-493E-9D29-B573D88EBADC}" type="slidenum">
              <a:rPr lang="fr-FR"/>
              <a:pPr>
                <a:defRPr/>
              </a:pPr>
              <a:t>‹Nº›</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lstStyle>
          <a:p>
            <a:r>
              <a:rPr lang="fr-FR" smtClean="0"/>
              <a:t>Cliquez et modifiez le titre</a:t>
            </a:r>
            <a:endParaRPr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56855EDA-B723-4A6E-B44C-026080876218}" type="datetime1">
              <a:rPr lang="fr-FR"/>
              <a:pPr>
                <a:defRPr/>
              </a:pPr>
              <a:t>07/06/2019</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78300C9F-093F-4CD3-BFBA-BF936ED88EC9}" type="slidenum">
              <a:rPr lang="fr-FR"/>
              <a:pPr>
                <a:defRPr/>
              </a:pPr>
              <a:t>‹Nº›</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Connecteur droit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er 19"/>
          <p:cNvGrpSpPr>
            <a:grpSpLocks/>
          </p:cNvGrpSpPr>
          <p:nvPr/>
        </p:nvGrpSpPr>
        <p:grpSpPr bwMode="auto">
          <a:xfrm rot="5400000">
            <a:off x="8515351" y="1219200"/>
            <a:ext cx="131762" cy="128587"/>
            <a:chOff x="6668087" y="1297746"/>
            <a:chExt cx="161840" cy="156602"/>
          </a:xfrm>
        </p:grpSpPr>
        <p:cxnSp>
          <p:nvCxnSpPr>
            <p:cNvPr id="8" name="Connecteur droit 7"/>
            <p:cNvCxnSpPr/>
            <p:nvPr/>
          </p:nvCxnSpPr>
          <p:spPr>
            <a:xfrm rot="16200000">
              <a:off x="66479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rot="5400000" flipH="1">
              <a:off x="67289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er 25"/>
          <p:cNvGrpSpPr>
            <a:grpSpLocks/>
          </p:cNvGrpSpPr>
          <p:nvPr/>
        </p:nvGrpSpPr>
        <p:grpSpPr bwMode="auto">
          <a:xfrm rot="5400000">
            <a:off x="8667751" y="1371600"/>
            <a:ext cx="131762" cy="128587"/>
            <a:chOff x="6668087" y="1297746"/>
            <a:chExt cx="161840" cy="156602"/>
          </a:xfrm>
        </p:grpSpPr>
        <p:cxnSp>
          <p:nvCxnSpPr>
            <p:cNvPr id="12" name="Connecteur droit 11"/>
            <p:cNvCxnSpPr/>
            <p:nvPr/>
          </p:nvCxnSpPr>
          <p:spPr>
            <a:xfrm rot="16200000">
              <a:off x="66479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rot="5400000" flipH="1">
              <a:off x="67289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er 29"/>
          <p:cNvGrpSpPr>
            <a:grpSpLocks/>
          </p:cNvGrpSpPr>
          <p:nvPr/>
        </p:nvGrpSpPr>
        <p:grpSpPr bwMode="auto">
          <a:xfrm rot="5400000">
            <a:off x="8320087" y="1474788"/>
            <a:ext cx="131763" cy="128588"/>
            <a:chOff x="6668087" y="1297746"/>
            <a:chExt cx="161840" cy="156602"/>
          </a:xfrm>
        </p:grpSpPr>
        <p:cxnSp>
          <p:nvCxnSpPr>
            <p:cNvPr id="16" name="Connecteur droit 15"/>
            <p:cNvCxnSpPr/>
            <p:nvPr/>
          </p:nvCxnSpPr>
          <p:spPr>
            <a:xfrm rot="16200000">
              <a:off x="6647993"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16200000" flipV="1">
              <a:off x="6669599" y="14069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a:off x="6728913"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lstStyle>
          <a:p>
            <a:r>
              <a:rPr lang="fr-FR" smtClean="0"/>
              <a:t>Cliquez et modifiez le titre</a:t>
            </a:r>
            <a:endParaRPr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fr-FR" noProof="0" smtClean="0"/>
              <a:t>Cliquez sur l'icône pour ajouter une image</a:t>
            </a:r>
            <a:endParaRPr lang="en-US" noProof="0"/>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9" name="Espace réservé de la date 4"/>
          <p:cNvSpPr>
            <a:spLocks noGrp="1"/>
          </p:cNvSpPr>
          <p:nvPr>
            <p:ph type="dt" sz="half" idx="10"/>
          </p:nvPr>
        </p:nvSpPr>
        <p:spPr>
          <a:xfrm>
            <a:off x="6477000" y="55563"/>
            <a:ext cx="2133600" cy="365125"/>
          </a:xfrm>
        </p:spPr>
        <p:txBody>
          <a:bodyPr/>
          <a:lstStyle>
            <a:lvl1pPr>
              <a:defRPr/>
            </a:lvl1pPr>
          </a:lstStyle>
          <a:p>
            <a:pPr>
              <a:defRPr/>
            </a:pPr>
            <a:fld id="{74E30DC8-AF30-43C9-AFD7-CC1EC495736D}" type="datetime1">
              <a:rPr lang="fr-FR"/>
              <a:pPr>
                <a:defRPr/>
              </a:pPr>
              <a:t>07/06/2019</a:t>
            </a:fld>
            <a:endParaRPr lang="fr-FR"/>
          </a:p>
        </p:txBody>
      </p:sp>
      <p:sp>
        <p:nvSpPr>
          <p:cNvPr id="20" name="Espace réservé du pied de page 5"/>
          <p:cNvSpPr>
            <a:spLocks noGrp="1"/>
          </p:cNvSpPr>
          <p:nvPr>
            <p:ph type="ftr" sz="quarter" idx="11"/>
          </p:nvPr>
        </p:nvSpPr>
        <p:spPr>
          <a:xfrm>
            <a:off x="914400" y="55563"/>
            <a:ext cx="5562600" cy="365125"/>
          </a:xfrm>
        </p:spPr>
        <p:txBody>
          <a:bodyPr/>
          <a:lstStyle>
            <a:lvl1pPr>
              <a:defRPr/>
            </a:lvl1pPr>
          </a:lstStyle>
          <a:p>
            <a:pPr>
              <a:defRPr/>
            </a:pPr>
            <a:endParaRPr lang="fr-FR"/>
          </a:p>
        </p:txBody>
      </p:sp>
      <p:sp>
        <p:nvSpPr>
          <p:cNvPr id="21" name="Espace réservé du numéro de diapositive 6"/>
          <p:cNvSpPr>
            <a:spLocks noGrp="1"/>
          </p:cNvSpPr>
          <p:nvPr>
            <p:ph type="sldNum" sz="quarter" idx="12"/>
          </p:nvPr>
        </p:nvSpPr>
        <p:spPr>
          <a:xfrm>
            <a:off x="8610600" y="55563"/>
            <a:ext cx="457200" cy="365125"/>
          </a:xfrm>
        </p:spPr>
        <p:txBody>
          <a:bodyPr/>
          <a:lstStyle>
            <a:lvl1pPr>
              <a:defRPr/>
            </a:lvl1pPr>
          </a:lstStyle>
          <a:p>
            <a:pPr>
              <a:defRPr/>
            </a:pPr>
            <a:fld id="{AA7134C2-8F31-4BE4-91D7-6C91D1EBD618}" type="slidenum">
              <a:rPr lang="fr-FR"/>
              <a:pPr>
                <a:defRPr/>
              </a:pPr>
              <a:t>‹Nº›</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Espace réservé du titre 21"/>
          <p:cNvSpPr>
            <a:spLocks noGrp="1"/>
          </p:cNvSpPr>
          <p:nvPr>
            <p:ph type="title"/>
          </p:nvPr>
        </p:nvSpPr>
        <p:spPr>
          <a:xfrm>
            <a:off x="914400" y="512763"/>
            <a:ext cx="7772400" cy="914400"/>
          </a:xfrm>
          <a:prstGeom prst="rect">
            <a:avLst/>
          </a:prstGeom>
        </p:spPr>
        <p:txBody>
          <a:bodyPr vert="horz" anchor="t">
            <a:noAutofit/>
          </a:bodyPr>
          <a:lstStyle/>
          <a:p>
            <a:r>
              <a:rPr lang="fr-FR" dirty="0" smtClean="0"/>
              <a:t>Cliquez et modifiez le titre</a:t>
            </a:r>
            <a:endParaRPr lang="en-US" dirty="0"/>
          </a:p>
        </p:txBody>
      </p:sp>
      <p:sp>
        <p:nvSpPr>
          <p:cNvPr id="1030" name="Espace réservé du texte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ea typeface="+mn-ea"/>
                <a:cs typeface="+mn-cs"/>
              </a:defRPr>
            </a:lvl1pPr>
          </a:lstStyle>
          <a:p>
            <a:pPr>
              <a:defRPr/>
            </a:pPr>
            <a:fld id="{66153A1E-4513-4813-9F9B-B07245FE613D}" type="datetime1">
              <a:rPr lang="fr-FR"/>
              <a:pPr>
                <a:defRPr/>
              </a:pPr>
              <a:t>07/06/2019</a:t>
            </a:fld>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ea typeface="+mn-ea"/>
                <a:cs typeface="+mn-cs"/>
              </a:defRPr>
            </a:lvl1pPr>
          </a:lstStyle>
          <a:p>
            <a:pPr>
              <a:defRPr/>
            </a:pPr>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ea typeface="+mn-ea"/>
                <a:cs typeface="+mn-cs"/>
              </a:defRPr>
            </a:lvl1pPr>
          </a:lstStyle>
          <a:p>
            <a:pPr>
              <a:defRPr/>
            </a:pPr>
            <a:fld id="{49D783AE-AC6A-479F-9CFD-FF816161BDBE}" type="slidenum">
              <a:rPr lang="fr-FR"/>
              <a:pPr>
                <a:defRPr/>
              </a:pPr>
              <a:t>‹Nº›</a:t>
            </a:fld>
            <a:endParaRPr lang="fr-FR"/>
          </a:p>
        </p:txBody>
      </p:sp>
      <p:sp>
        <p:nvSpPr>
          <p:cNvPr id="18" name="ZoneTexte 17"/>
          <p:cNvSpPr txBox="1"/>
          <p:nvPr userDrawn="1"/>
        </p:nvSpPr>
        <p:spPr>
          <a:xfrm>
            <a:off x="454025" y="1052513"/>
            <a:ext cx="184150" cy="369887"/>
          </a:xfrm>
          <a:prstGeom prst="rect">
            <a:avLst/>
          </a:prstGeom>
          <a:noFill/>
        </p:spPr>
        <p:txBody>
          <a:bodyPr wrap="none">
            <a:spAutoFit/>
          </a:bodyPr>
          <a:lstStyle/>
          <a:p>
            <a:pPr fontAlgn="auto">
              <a:spcBef>
                <a:spcPts val="0"/>
              </a:spcBef>
              <a:spcAft>
                <a:spcPts val="0"/>
              </a:spcAft>
              <a:defRPr/>
            </a:pPr>
            <a:endParaRPr lang="fr-FR" dirty="0">
              <a:latin typeface="+mn-lt"/>
              <a:ea typeface="+mn-ea"/>
              <a:cs typeface="+mn-cs"/>
            </a:endParaRPr>
          </a:p>
        </p:txBody>
      </p:sp>
      <p:pic>
        <p:nvPicPr>
          <p:cNvPr id="1035" name="Image 12"/>
          <p:cNvPicPr>
            <a:picLocks noChangeAspect="1"/>
          </p:cNvPicPr>
          <p:nvPr userDrawn="1"/>
        </p:nvPicPr>
        <p:blipFill>
          <a:blip r:embed="rId13" cstate="print"/>
          <a:srcRect/>
          <a:stretch>
            <a:fillRect/>
          </a:stretch>
        </p:blipFill>
        <p:spPr bwMode="auto">
          <a:xfrm>
            <a:off x="6378575" y="4521200"/>
            <a:ext cx="2765425" cy="23368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60" r:id="rId1"/>
    <p:sldLayoutId id="2147483959" r:id="rId2"/>
    <p:sldLayoutId id="2147483961" r:id="rId3"/>
    <p:sldLayoutId id="2147483962" r:id="rId4"/>
    <p:sldLayoutId id="2147483963" r:id="rId5"/>
    <p:sldLayoutId id="2147483958" r:id="rId6"/>
    <p:sldLayoutId id="2147483964" r:id="rId7"/>
    <p:sldLayoutId id="2147483957" r:id="rId8"/>
    <p:sldLayoutId id="2147483965" r:id="rId9"/>
    <p:sldLayoutId id="2147483956" r:id="rId10"/>
    <p:sldLayoutId id="2147483955" r:id="rId11"/>
  </p:sldLayoutIdLst>
  <p:txStyles>
    <p:titleStyle>
      <a:lvl1pPr algn="l" rtl="0" eaLnBrk="0" fontAlgn="base" hangingPunct="0">
        <a:spcBef>
          <a:spcPct val="0"/>
        </a:spcBef>
        <a:spcAft>
          <a:spcPct val="0"/>
        </a:spcAft>
        <a:defRPr sz="4000" kern="1200" spc="-100">
          <a:solidFill>
            <a:srgbClr val="C1EEFF"/>
          </a:solidFill>
          <a:latin typeface="Arial Narrow"/>
          <a:ea typeface="ＭＳ Ｐゴシック" charset="-128"/>
          <a:cs typeface="ＭＳ Ｐゴシック" charset="-128"/>
        </a:defRPr>
      </a:lvl1pPr>
      <a:lvl2pPr algn="l" rtl="0" eaLnBrk="0" fontAlgn="base" hangingPunct="0">
        <a:spcBef>
          <a:spcPct val="0"/>
        </a:spcBef>
        <a:spcAft>
          <a:spcPct val="0"/>
        </a:spcAft>
        <a:defRPr sz="4000">
          <a:solidFill>
            <a:srgbClr val="C1EEFF"/>
          </a:solidFill>
          <a:latin typeface="Arial Narrow" pitchFamily="34" charset="0"/>
          <a:ea typeface="ＭＳ Ｐゴシック" charset="-128"/>
          <a:cs typeface="ＭＳ Ｐゴシック" charset="-128"/>
        </a:defRPr>
      </a:lvl2pPr>
      <a:lvl3pPr algn="l" rtl="0" eaLnBrk="0" fontAlgn="base" hangingPunct="0">
        <a:spcBef>
          <a:spcPct val="0"/>
        </a:spcBef>
        <a:spcAft>
          <a:spcPct val="0"/>
        </a:spcAft>
        <a:defRPr sz="4000">
          <a:solidFill>
            <a:srgbClr val="C1EEFF"/>
          </a:solidFill>
          <a:latin typeface="Arial Narrow" pitchFamily="34" charset="0"/>
          <a:ea typeface="ＭＳ Ｐゴシック" charset="-128"/>
          <a:cs typeface="ＭＳ Ｐゴシック" charset="-128"/>
        </a:defRPr>
      </a:lvl3pPr>
      <a:lvl4pPr algn="l" rtl="0" eaLnBrk="0" fontAlgn="base" hangingPunct="0">
        <a:spcBef>
          <a:spcPct val="0"/>
        </a:spcBef>
        <a:spcAft>
          <a:spcPct val="0"/>
        </a:spcAft>
        <a:defRPr sz="4000">
          <a:solidFill>
            <a:srgbClr val="C1EEFF"/>
          </a:solidFill>
          <a:latin typeface="Arial Narrow" pitchFamily="34" charset="0"/>
          <a:ea typeface="ＭＳ Ｐゴシック" charset="-128"/>
          <a:cs typeface="ＭＳ Ｐゴシック" charset="-128"/>
        </a:defRPr>
      </a:lvl4pPr>
      <a:lvl5pPr algn="l" rtl="0" eaLnBrk="0" fontAlgn="base" hangingPunct="0">
        <a:spcBef>
          <a:spcPct val="0"/>
        </a:spcBef>
        <a:spcAft>
          <a:spcPct val="0"/>
        </a:spcAft>
        <a:defRPr sz="4000">
          <a:solidFill>
            <a:srgbClr val="C1EEFF"/>
          </a:solidFill>
          <a:latin typeface="Arial Narrow" pitchFamily="34"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b="1" kern="1200">
          <a:solidFill>
            <a:schemeClr val="tx1"/>
          </a:solidFill>
          <a:latin typeface="Arial Narrow"/>
          <a:ea typeface="ＭＳ Ｐゴシック" charset="-128"/>
          <a:cs typeface="Arial Narrow"/>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b="1" kern="1200">
          <a:solidFill>
            <a:schemeClr val="tx1"/>
          </a:solidFill>
          <a:latin typeface="Arial Narrow"/>
          <a:ea typeface="ＭＳ Ｐゴシック" charset="-128"/>
          <a:cs typeface="Arial Narrow"/>
        </a:defRPr>
      </a:lvl2pPr>
      <a:lvl3pPr marL="995363" indent="-228600" algn="l" rtl="0" eaLnBrk="0" fontAlgn="base" hangingPunct="0">
        <a:spcBef>
          <a:spcPct val="20000"/>
        </a:spcBef>
        <a:spcAft>
          <a:spcPct val="0"/>
        </a:spcAft>
        <a:buClr>
          <a:schemeClr val="accent2"/>
        </a:buClr>
        <a:buFont typeface="Wingdings 2" pitchFamily="18" charset="2"/>
        <a:buChar char=""/>
        <a:defRPr sz="2400" b="1" kern="1200">
          <a:solidFill>
            <a:schemeClr val="tx1"/>
          </a:solidFill>
          <a:latin typeface="Arial Narrow"/>
          <a:ea typeface="ＭＳ Ｐゴシック" charset="-128"/>
          <a:cs typeface="Arial Narrow"/>
        </a:defRPr>
      </a:lvl3pPr>
      <a:lvl4pPr marL="1260475" indent="-228600" algn="l" rtl="0" eaLnBrk="0" fontAlgn="base" hangingPunct="0">
        <a:spcBef>
          <a:spcPct val="20000"/>
        </a:spcBef>
        <a:spcAft>
          <a:spcPct val="0"/>
        </a:spcAft>
        <a:buClr>
          <a:srgbClr val="FEB80A"/>
        </a:buClr>
        <a:buFont typeface="Wingdings 3" pitchFamily="18" charset="2"/>
        <a:buChar char=""/>
        <a:defRPr sz="2200" b="1" kern="1200">
          <a:solidFill>
            <a:schemeClr val="tx1"/>
          </a:solidFill>
          <a:latin typeface="Arial Narrow"/>
          <a:ea typeface="ＭＳ Ｐゴシック" charset="-128"/>
          <a:cs typeface="Arial Narrow"/>
        </a:defRPr>
      </a:lvl4pPr>
      <a:lvl5pPr marL="1481138" indent="-209550" algn="l" rtl="0" eaLnBrk="0" fontAlgn="base" hangingPunct="0">
        <a:spcBef>
          <a:spcPct val="20000"/>
        </a:spcBef>
        <a:spcAft>
          <a:spcPct val="0"/>
        </a:spcAft>
        <a:buClr>
          <a:srgbClr val="FEB80A"/>
        </a:buClr>
        <a:buFont typeface="Wingdings 2" pitchFamily="18" charset="2"/>
        <a:buChar char=""/>
        <a:defRPr sz="2000" b="1" kern="1200">
          <a:solidFill>
            <a:schemeClr val="tx1"/>
          </a:solidFill>
          <a:latin typeface="Arial Narrow"/>
          <a:ea typeface="ＭＳ Ｐゴシック" charset="-128"/>
          <a:cs typeface="Arial Narrow"/>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1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microsoft.com/office/2007/relationships/hdphoto" Target="../media/hdphoto2.wdp"/><Relationship Id="rId10" Type="http://schemas.openxmlformats.org/officeDocument/2006/relationships/image" Target="../media/image34.png"/><Relationship Id="rId19"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12553" y="2844800"/>
            <a:ext cx="7772400" cy="987551"/>
          </a:xfrm>
        </p:spPr>
        <p:txBody>
          <a:bodyPr/>
          <a:lstStyle/>
          <a:p>
            <a:pPr eaLnBrk="1" fontAlgn="auto" hangingPunct="1">
              <a:spcAft>
                <a:spcPts val="0"/>
              </a:spcAft>
              <a:defRPr/>
            </a:pPr>
            <a:r>
              <a:rPr lang="fr-FR" sz="6000" dirty="0" smtClean="0">
                <a:solidFill>
                  <a:schemeClr val="tx1"/>
                </a:solidFill>
                <a:ea typeface="+mj-ea"/>
                <a:cs typeface="+mj-cs"/>
              </a:rPr>
              <a:t>EUROCORPS</a:t>
            </a:r>
            <a:endParaRPr lang="fr-FR" sz="6000" dirty="0">
              <a:solidFill>
                <a:schemeClr val="tx1"/>
              </a:solidFill>
              <a:ea typeface="+mj-ea"/>
              <a:cs typeface="+mj-cs"/>
            </a:endParaRPr>
          </a:p>
        </p:txBody>
      </p:sp>
      <p:sp>
        <p:nvSpPr>
          <p:cNvPr id="3" name="Sous-titre 2"/>
          <p:cNvSpPr>
            <a:spLocks noGrp="1"/>
          </p:cNvSpPr>
          <p:nvPr>
            <p:ph type="subTitle" idx="1"/>
          </p:nvPr>
        </p:nvSpPr>
        <p:spPr>
          <a:xfrm>
            <a:off x="914400" y="3028950"/>
            <a:ext cx="7772400" cy="1508125"/>
          </a:xfrm>
        </p:spPr>
        <p:txBody>
          <a:bodyPr>
            <a:normAutofit/>
          </a:bodyPr>
          <a:lstStyle/>
          <a:p>
            <a:pPr eaLnBrk="1" fontAlgn="auto" hangingPunct="1">
              <a:spcAft>
                <a:spcPts val="0"/>
              </a:spcAft>
              <a:buFont typeface="Wingdings"/>
              <a:buNone/>
              <a:defRPr/>
            </a:pPr>
            <a:r>
              <a:rPr lang="fr-FR" sz="2800" i="1" dirty="0" smtClean="0">
                <a:solidFill>
                  <a:schemeClr val="tx1">
                    <a:lumMod val="95000"/>
                  </a:schemeClr>
                </a:solidFill>
                <a:ea typeface="+mn-ea"/>
              </a:rPr>
              <a:t>A FORCE FOR THE EUROPEAN UNION AND NATO </a:t>
            </a:r>
            <a:endParaRPr lang="fr-FR" sz="2800" i="1" dirty="0">
              <a:solidFill>
                <a:schemeClr val="tx1">
                  <a:lumMod val="95000"/>
                </a:schemeClr>
              </a:solidFill>
              <a:ea typeface="+mn-ea"/>
            </a:endParaRPr>
          </a:p>
        </p:txBody>
      </p:sp>
      <p:sp>
        <p:nvSpPr>
          <p:cNvPr id="15363" name="ZoneTexte 4"/>
          <p:cNvSpPr txBox="1">
            <a:spLocks noChangeArrowheads="1"/>
          </p:cNvSpPr>
          <p:nvPr/>
        </p:nvSpPr>
        <p:spPr bwMode="auto">
          <a:xfrm>
            <a:off x="1020763" y="2660650"/>
            <a:ext cx="184150" cy="368300"/>
          </a:xfrm>
          <a:prstGeom prst="rect">
            <a:avLst/>
          </a:prstGeom>
          <a:noFill/>
          <a:ln w="9525">
            <a:noFill/>
            <a:miter lim="800000"/>
            <a:headEnd/>
            <a:tailEnd/>
          </a:ln>
        </p:spPr>
        <p:txBody>
          <a:bodyPr wrap="none">
            <a:spAutoFit/>
          </a:bodyPr>
          <a:lstStyle/>
          <a:p>
            <a:endParaRPr lang="en-US" dirty="0">
              <a:latin typeface="Corbel" pitchFamily="34" charset="0"/>
            </a:endParaRPr>
          </a:p>
        </p:txBody>
      </p:sp>
      <p:pic>
        <p:nvPicPr>
          <p:cNvPr id="6" name="Picture 25"/>
          <p:cNvPicPr>
            <a:picLocks noChangeAspect="1" noChangeArrowheads="1"/>
          </p:cNvPicPr>
          <p:nvPr/>
        </p:nvPicPr>
        <p:blipFill>
          <a:blip r:embed="rId3" cstate="screen">
            <a:lum bright="90000" contrast="100000"/>
            <a:alphaModFix amt="42000"/>
            <a:extLst>
              <a:ext uri="{28A0092B-C50C-407E-A947-70E740481C1C}">
                <a14:useLocalDpi xmlns:a14="http://schemas.microsoft.com/office/drawing/2010/main"/>
              </a:ext>
            </a:extLst>
          </a:blip>
          <a:srcRect t="10131" r="28566"/>
          <a:stretch>
            <a:fillRect/>
          </a:stretch>
        </p:blipFill>
        <p:spPr bwMode="auto">
          <a:xfrm>
            <a:off x="5436096" y="0"/>
            <a:ext cx="3672766" cy="4515590"/>
          </a:xfrm>
          <a:prstGeom prst="rect">
            <a:avLst/>
          </a:prstGeom>
          <a:noFill/>
          <a:ln w="9525">
            <a:noFill/>
            <a:miter lim="800000"/>
            <a:headEnd/>
            <a:tailEnd/>
          </a:ln>
          <a:effectLst>
            <a:reflection blurRad="6350" stA="50000" endA="300" endPos="55000" dir="5400000" sy="-100000" algn="bl" rotWithShape="0"/>
          </a:effectLst>
        </p:spPr>
      </p:pic>
      <p:sp>
        <p:nvSpPr>
          <p:cNvPr id="15365" name="Text Box 6"/>
          <p:cNvSpPr txBox="1">
            <a:spLocks noChangeArrowheads="1"/>
          </p:cNvSpPr>
          <p:nvPr/>
        </p:nvSpPr>
        <p:spPr bwMode="auto">
          <a:xfrm>
            <a:off x="467544" y="0"/>
            <a:ext cx="6624736" cy="1569660"/>
          </a:xfrm>
          <a:prstGeom prst="rect">
            <a:avLst/>
          </a:prstGeom>
          <a:noFill/>
          <a:ln w="9525">
            <a:noFill/>
            <a:miter lim="800000"/>
            <a:headEnd/>
            <a:tailEnd/>
          </a:ln>
        </p:spPr>
        <p:txBody>
          <a:bodyPr wrap="square">
            <a:spAutoFit/>
          </a:bodyPr>
          <a:lstStyle/>
          <a:p>
            <a:pPr algn="ctr" defTabSz="914400"/>
            <a:endParaRPr lang="en-US" b="1" dirty="0"/>
          </a:p>
          <a:p>
            <a:pPr defTabSz="914400"/>
            <a:r>
              <a:rPr lang="en-US" sz="2400" b="1" i="1" dirty="0" smtClean="0"/>
              <a:t>La UE y la OTAN: </a:t>
            </a:r>
            <a:r>
              <a:rPr lang="en-US" sz="2400" b="1" i="1" dirty="0" err="1" smtClean="0"/>
              <a:t>Condenadas</a:t>
            </a:r>
            <a:r>
              <a:rPr lang="en-US" sz="2400" b="1" i="1" dirty="0" smtClean="0"/>
              <a:t> a </a:t>
            </a:r>
            <a:r>
              <a:rPr lang="en-US" sz="2400" b="1" i="1" dirty="0" err="1" smtClean="0"/>
              <a:t>entenderse</a:t>
            </a:r>
            <a:endParaRPr lang="en-US" sz="2400" b="1" i="1" dirty="0" smtClean="0"/>
          </a:p>
          <a:p>
            <a:pPr defTabSz="914400"/>
            <a:endParaRPr lang="en-US" b="1" i="1" dirty="0" smtClean="0"/>
          </a:p>
          <a:p>
            <a:pPr defTabSz="914400"/>
            <a:r>
              <a:rPr lang="en-US" b="1" i="1" dirty="0" smtClean="0"/>
              <a:t>Toledo, 12 </a:t>
            </a:r>
            <a:r>
              <a:rPr lang="en-US" b="1" i="1" dirty="0" err="1" smtClean="0"/>
              <a:t>Junio</a:t>
            </a:r>
            <a:r>
              <a:rPr lang="en-US" b="1" i="1" dirty="0" smtClean="0"/>
              <a:t> 2019</a:t>
            </a:r>
            <a:endParaRPr lang="en-US" b="1" i="1" dirty="0"/>
          </a:p>
          <a:p>
            <a:pPr defTabSz="914400"/>
            <a:endParaRPr lang="en-US" b="1" i="1" dirty="0"/>
          </a:p>
        </p:txBody>
      </p:sp>
      <p:sp>
        <p:nvSpPr>
          <p:cNvPr id="4" name="ZoneTexte 3"/>
          <p:cNvSpPr txBox="1"/>
          <p:nvPr/>
        </p:nvSpPr>
        <p:spPr>
          <a:xfrm>
            <a:off x="2771800" y="4653136"/>
            <a:ext cx="4680520" cy="1077218"/>
          </a:xfrm>
          <a:prstGeom prst="rect">
            <a:avLst/>
          </a:prstGeom>
          <a:noFill/>
        </p:spPr>
        <p:txBody>
          <a:bodyPr wrap="square" rtlCol="0">
            <a:spAutoFit/>
          </a:bodyPr>
          <a:lstStyle/>
          <a:p>
            <a:pPr algn="ctr"/>
            <a:r>
              <a:rPr lang="fr-FR" sz="1600" i="1" dirty="0" smtClean="0"/>
              <a:t>General de </a:t>
            </a:r>
            <a:r>
              <a:rPr lang="fr-FR" sz="1600" i="1" dirty="0" err="1" smtClean="0"/>
              <a:t>División</a:t>
            </a:r>
            <a:r>
              <a:rPr lang="fr-FR" sz="1600" i="1" dirty="0" smtClean="0"/>
              <a:t> Fernando García </a:t>
            </a:r>
            <a:r>
              <a:rPr lang="fr-FR" sz="1600" i="1" dirty="0" err="1" smtClean="0"/>
              <a:t>Blázquez</a:t>
            </a:r>
            <a:endParaRPr lang="fr-FR" sz="1600" i="1" dirty="0" smtClean="0"/>
          </a:p>
          <a:p>
            <a:pPr algn="ctr"/>
            <a:endParaRPr lang="fr-FR" sz="1600" i="1" dirty="0"/>
          </a:p>
          <a:p>
            <a:pPr algn="ctr"/>
            <a:r>
              <a:rPr lang="fr-FR" sz="1600" i="1" dirty="0" err="1" smtClean="0"/>
              <a:t>Jefe</a:t>
            </a:r>
            <a:r>
              <a:rPr lang="fr-FR" sz="1600" i="1" dirty="0" smtClean="0"/>
              <a:t> de </a:t>
            </a:r>
            <a:r>
              <a:rPr lang="fr-FR" sz="1600" i="1" dirty="0" err="1" smtClean="0"/>
              <a:t>Estado</a:t>
            </a:r>
            <a:r>
              <a:rPr lang="fr-FR" sz="1600" i="1" dirty="0" smtClean="0"/>
              <a:t> Mayor </a:t>
            </a:r>
            <a:r>
              <a:rPr lang="fr-FR" sz="1600" i="1" dirty="0" err="1" smtClean="0"/>
              <a:t>del</a:t>
            </a:r>
            <a:r>
              <a:rPr lang="fr-FR" sz="1600" i="1" dirty="0" smtClean="0"/>
              <a:t> EUROCUERPO</a:t>
            </a:r>
            <a:endParaRPr lang="fr-FR" sz="1600" i="1" dirty="0"/>
          </a:p>
          <a:p>
            <a:pPr algn="ctr"/>
            <a:endParaRPr lang="en-GB" sz="1600" dirty="0"/>
          </a:p>
        </p:txBody>
      </p:sp>
      <p:sp>
        <p:nvSpPr>
          <p:cNvPr id="5" name="Rectángulo 4"/>
          <p:cNvSpPr/>
          <p:nvPr/>
        </p:nvSpPr>
        <p:spPr>
          <a:xfrm>
            <a:off x="0" y="0"/>
            <a:ext cx="395536" cy="45155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ángulo 6"/>
          <p:cNvSpPr/>
          <p:nvPr/>
        </p:nvSpPr>
        <p:spPr>
          <a:xfrm>
            <a:off x="0" y="4515590"/>
            <a:ext cx="395536" cy="2342410"/>
          </a:xfrm>
          <a:prstGeom prst="rect">
            <a:avLst/>
          </a:prstGeom>
          <a:solidFill>
            <a:schemeClr val="tx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8881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4098" name="Picture 2" descr="S:\PUBLIC\PAO\Pictures\Common Tenacity 2019\2018_ECSG_22_001___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89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5122" name="Picture 2" descr="S:\PUBLIC\PAO\Pictures\Common Tenacity 2019\2018_ECSG_22_001___1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42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170" name="Picture 2" descr="S:\PUBLIC\PAO\Pictures\G5\IMG_7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6" y="0"/>
            <a:ext cx="90566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97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oneTexte 1"/>
          <p:cNvSpPr txBox="1">
            <a:spLocks noChangeArrowheads="1"/>
          </p:cNvSpPr>
          <p:nvPr/>
        </p:nvSpPr>
        <p:spPr bwMode="auto">
          <a:xfrm>
            <a:off x="755576" y="283612"/>
            <a:ext cx="8732837" cy="923330"/>
          </a:xfrm>
          <a:prstGeom prst="rect">
            <a:avLst/>
          </a:prstGeom>
          <a:noFill/>
          <a:ln w="9525">
            <a:noFill/>
            <a:miter lim="800000"/>
            <a:headEnd/>
            <a:tailEnd/>
          </a:ln>
        </p:spPr>
        <p:txBody>
          <a:bodyPr>
            <a:spAutoFit/>
          </a:bodyPr>
          <a:lstStyle/>
          <a:p>
            <a:pPr>
              <a:defRPr/>
            </a:pPr>
            <a:r>
              <a:rPr lang="fr-FR" sz="5400" spc="-100" dirty="0">
                <a:solidFill>
                  <a:srgbClr val="FFFFFF"/>
                </a:solidFill>
                <a:latin typeface="Arial Narrow"/>
                <a:ea typeface="ＭＳ Ｐゴシック" charset="-128"/>
                <a:cs typeface="ＭＳ Ｐゴシック" charset="-128"/>
              </a:rPr>
              <a:t>SUMMARY</a:t>
            </a:r>
          </a:p>
        </p:txBody>
      </p:sp>
      <p:pic>
        <p:nvPicPr>
          <p:cNvPr id="4" name="Image 3" descr="visage.jpg"/>
          <p:cNvPicPr>
            <a:picLocks noChangeAspect="1"/>
          </p:cNvPicPr>
          <p:nvPr/>
        </p:nvPicPr>
        <p:blipFill>
          <a:blip r:embed="rId3" cstate="screen">
            <a:duotone>
              <a:prstClr val="black"/>
              <a:schemeClr val="accent5">
                <a:tint val="45000"/>
                <a:satMod val="400000"/>
              </a:schemeClr>
            </a:duotone>
            <a:alphaModFix amt="67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1404664" y="1052736"/>
            <a:ext cx="10612638" cy="6109581"/>
          </a:xfrm>
          <a:prstGeom prst="rect">
            <a:avLst/>
          </a:prstGeom>
        </p:spPr>
      </p:pic>
      <p:sp>
        <p:nvSpPr>
          <p:cNvPr id="158723" name="Espace réservé du contenu 16"/>
          <p:cNvSpPr>
            <a:spLocks noGrp="1"/>
          </p:cNvSpPr>
          <p:nvPr>
            <p:ph sz="quarter" idx="2"/>
          </p:nvPr>
        </p:nvSpPr>
        <p:spPr>
          <a:xfrm>
            <a:off x="1403648" y="3140968"/>
            <a:ext cx="7272808" cy="3235325"/>
          </a:xfrm>
        </p:spPr>
        <p:txBody>
          <a:bodyPr/>
          <a:lstStyle/>
          <a:p>
            <a:pPr marL="88900" indent="-20638" algn="r"/>
            <a:r>
              <a:rPr lang="en-GB" sz="3200" dirty="0" smtClean="0">
                <a:solidFill>
                  <a:srgbClr val="FFFF00"/>
                </a:solidFill>
                <a:latin typeface="Arial Narrow" pitchFamily="34" charset="0"/>
                <a:ea typeface="ＭＳ Ｐゴシック"/>
                <a:cs typeface="Arial Narrow" pitchFamily="34" charset="0"/>
              </a:rPr>
              <a:t> A UNIQUE DUAL STATUS</a:t>
            </a:r>
          </a:p>
          <a:p>
            <a:pPr marL="88900" indent="-20638" algn="r"/>
            <a:r>
              <a:rPr lang="en-GB" sz="3200" dirty="0" smtClean="0">
                <a:solidFill>
                  <a:srgbClr val="FFFF00"/>
                </a:solidFill>
                <a:latin typeface="Arial Narrow" pitchFamily="34" charset="0"/>
                <a:ea typeface="ＭＳ Ｐゴシック"/>
                <a:cs typeface="Arial Narrow" pitchFamily="34" charset="0"/>
              </a:rPr>
              <a:t> HIGHLY OPERATIONAL</a:t>
            </a:r>
          </a:p>
          <a:p>
            <a:pPr marL="88900" indent="-20638" algn="r"/>
            <a:r>
              <a:rPr lang="en-GB" sz="3200" dirty="0" smtClean="0">
                <a:solidFill>
                  <a:srgbClr val="FFFF00"/>
                </a:solidFill>
                <a:latin typeface="Arial Narrow" pitchFamily="34" charset="0"/>
                <a:ea typeface="ＭＳ Ｐゴシック"/>
                <a:cs typeface="Arial Narrow" pitchFamily="34" charset="0"/>
              </a:rPr>
              <a:t> RAPIDLY DEPLOYABLE</a:t>
            </a:r>
          </a:p>
          <a:p>
            <a:pPr marL="88900" indent="-20638" algn="r"/>
            <a:r>
              <a:rPr lang="en-GB" sz="3200" dirty="0" smtClean="0">
                <a:solidFill>
                  <a:srgbClr val="FFFF00"/>
                </a:solidFill>
                <a:latin typeface="Arial Narrow" pitchFamily="34" charset="0"/>
                <a:ea typeface="ＭＳ Ｐゴシック"/>
                <a:cs typeface="Arial Narrow" pitchFamily="34" charset="0"/>
              </a:rPr>
              <a:t> EXPERIENCED EU AND NATO CERTIFIED </a:t>
            </a:r>
          </a:p>
          <a:p>
            <a:pPr marL="88900" indent="-20638" algn="r"/>
            <a:r>
              <a:rPr lang="en-GB" sz="3200" dirty="0" smtClean="0">
                <a:solidFill>
                  <a:srgbClr val="FFFF00"/>
                </a:solidFill>
                <a:latin typeface="Arial Narrow" pitchFamily="34" charset="0"/>
                <a:ea typeface="ＭＳ Ｐゴシック"/>
                <a:cs typeface="Arial Narrow" pitchFamily="34" charset="0"/>
              </a:rPr>
              <a:t> READY TO FACE FUTURE CHALLENGES</a:t>
            </a:r>
          </a:p>
          <a:p>
            <a:pPr marL="88900" indent="-20638" algn="r"/>
            <a:r>
              <a:rPr lang="en-GB" sz="3200" dirty="0">
                <a:solidFill>
                  <a:srgbClr val="FFFF00"/>
                </a:solidFill>
                <a:latin typeface="Arial Narrow" pitchFamily="34" charset="0"/>
                <a:ea typeface="ＭＳ Ｐゴシック"/>
                <a:cs typeface="Arial Narrow" pitchFamily="34" charset="0"/>
              </a:rPr>
              <a:t> </a:t>
            </a:r>
            <a:r>
              <a:rPr lang="en-GB" sz="3200" dirty="0" smtClean="0">
                <a:solidFill>
                  <a:srgbClr val="FFFF00"/>
                </a:solidFill>
                <a:latin typeface="Arial Narrow" pitchFamily="34" charset="0"/>
                <a:ea typeface="ＭＳ Ｐゴシック"/>
                <a:cs typeface="Arial Narrow" pitchFamily="34" charset="0"/>
              </a:rPr>
              <a:t>HIGH PAY BACK FOR THE NATIONS</a:t>
            </a:r>
          </a:p>
          <a:p>
            <a:pPr marL="88900" indent="-20638" algn="r">
              <a:buFont typeface="Wingdings" pitchFamily="2" charset="2"/>
              <a:buNone/>
            </a:pPr>
            <a:endParaRPr lang="fr-FR" sz="3200" dirty="0" smtClean="0">
              <a:solidFill>
                <a:srgbClr val="FFFF00"/>
              </a:solidFill>
              <a:latin typeface="Arial Narrow" pitchFamily="34" charset="0"/>
              <a:ea typeface="ＭＳ Ｐゴシック"/>
              <a:cs typeface="Arial Narrow" pitchFamily="34"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868387"/>
            <a:ext cx="1311275" cy="927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Description: C:\Users\m.piekarz\Desktop\STAMP_My_Mission_2.png"/>
          <p:cNvPicPr/>
          <p:nvPr/>
        </p:nvPicPr>
        <p:blipFill>
          <a:blip r:embed="rId6">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707904" y="-99392"/>
            <a:ext cx="5112568" cy="3672408"/>
          </a:xfrm>
          <a:prstGeom prst="rect">
            <a:avLst/>
          </a:prstGeom>
          <a:noFill/>
          <a:ln>
            <a:noFill/>
          </a:ln>
        </p:spPr>
      </p:pic>
    </p:spTree>
    <p:extLst>
      <p:ext uri="{BB962C8B-B14F-4D97-AF65-F5344CB8AC3E}">
        <p14:creationId xmlns:p14="http://schemas.microsoft.com/office/powerpoint/2010/main" val="3889391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PUBLIC\PAO\Pictures\Common Tenacity 2019\2018_ECSG_22_001___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67544" y="381000"/>
            <a:ext cx="8389553" cy="2338586"/>
          </a:xfrm>
          <a:prstGeom prst="rect">
            <a:avLst/>
          </a:prstGeom>
        </p:spPr>
        <p:txBody>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EUROCORPS</a:t>
            </a: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lang="en-GB" altLang="en-US" sz="4400" b="1" dirty="0" smtClean="0">
                <a:solidFill>
                  <a:sysClr val="window" lastClr="FFFFFF"/>
                </a:solidFill>
                <a:latin typeface="Arial"/>
              </a:rPr>
              <a:t>GOOD EXAMPLE </a:t>
            </a: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endParaRPr lang="en-GB" altLang="en-US" sz="4400" b="1" dirty="0">
              <a:solidFill>
                <a:sysClr val="window" lastClr="FFFFFF"/>
              </a:solidFill>
              <a:latin typeface="Arial"/>
            </a:endParaRP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endParaRPr lang="en-GB" altLang="en-US" sz="4400" b="1" dirty="0" smtClean="0">
              <a:solidFill>
                <a:sysClr val="window" lastClr="FFFFFF"/>
              </a:solidFill>
              <a:latin typeface="Arial"/>
            </a:endParaRP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lang="en-GB" altLang="en-US" sz="4400" b="1" dirty="0" smtClean="0">
                <a:solidFill>
                  <a:sysClr val="window" lastClr="FFFFFF"/>
                </a:solidFill>
                <a:latin typeface="Arial"/>
              </a:rPr>
              <a:t>of</a:t>
            </a: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 </a:t>
            </a: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Mutual</a:t>
            </a:r>
            <a:r>
              <a:rPr kumimoji="0" lang="en-GB" altLang="en-US" sz="4400" b="1" i="0" u="none" strike="noStrike" kern="1200" cap="none" spc="0" normalizeH="0" noProof="0" dirty="0" smtClean="0">
                <a:ln>
                  <a:noFill/>
                </a:ln>
                <a:solidFill>
                  <a:sysClr val="window" lastClr="FFFFFF"/>
                </a:solidFill>
                <a:effectLst/>
                <a:uLnTx/>
                <a:uFillTx/>
                <a:latin typeface="Arial"/>
                <a:ea typeface="+mn-ea"/>
                <a:cs typeface="+mn-cs"/>
              </a:rPr>
              <a:t> Understanding</a:t>
            </a:r>
            <a:endPar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endParaRP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for the</a:t>
            </a: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SECURITY and DEFENSE </a:t>
            </a:r>
          </a:p>
          <a:p>
            <a:pPr marL="0" marR="0" lvl="0" indent="0" algn="ctr" defTabSz="914400" rtl="0" eaLnBrk="0" fontAlgn="base" latinLnBrk="0" hangingPunct="0">
              <a:lnSpc>
                <a:spcPct val="100000"/>
              </a:lnSpc>
              <a:spcBef>
                <a:spcPts val="0"/>
              </a:spcBef>
              <a:spcAft>
                <a:spcPts val="0"/>
              </a:spcAft>
              <a:buClrTx/>
              <a:buSzTx/>
              <a:buFont typeface="Arial" pitchFamily="34" charset="0"/>
              <a:buNone/>
              <a:tabLst/>
              <a:defRPr/>
            </a:pPr>
            <a:r>
              <a:rPr kumimoji="0" lang="en-GB" altLang="en-US" sz="4400" b="1" i="0" u="none" strike="noStrike" kern="1200" cap="none" spc="0" normalizeH="0" baseline="0" noProof="0" dirty="0" smtClean="0">
                <a:ln>
                  <a:noFill/>
                </a:ln>
                <a:solidFill>
                  <a:sysClr val="window" lastClr="FFFFFF"/>
                </a:solidFill>
                <a:effectLst/>
                <a:uLnTx/>
                <a:uFillTx/>
                <a:latin typeface="Arial"/>
                <a:ea typeface="+mn-ea"/>
                <a:cs typeface="+mn-cs"/>
              </a:rPr>
              <a:t>of EUROPE</a:t>
            </a:r>
            <a:endParaRPr kumimoji="0" lang="tr-TR" altLang="en-US" sz="4400" b="1" i="0" u="none" strike="noStrike" kern="1200" cap="none" spc="0" normalizeH="0" baseline="0" noProof="0" dirty="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2009112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624"/>
            <a:ext cx="7772400" cy="914400"/>
          </a:xfrm>
        </p:spPr>
        <p:txBody>
          <a:bodyPr/>
          <a:lstStyle/>
          <a:p>
            <a:pPr algn="ctr"/>
            <a:r>
              <a:rPr lang="es-ES_tradnl" dirty="0" smtClean="0"/>
              <a:t>NATO &amp; EU </a:t>
            </a:r>
            <a:r>
              <a:rPr lang="es-ES_tradnl" dirty="0" err="1" smtClean="0"/>
              <a:t>Members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87" y="725002"/>
            <a:ext cx="8686801" cy="613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682828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C_LHOURS.G\Documents\Europe-middle-east-west-asia.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9" r="22106" b="23188"/>
          <a:stretch/>
        </p:blipFill>
        <p:spPr bwMode="auto">
          <a:xfrm>
            <a:off x="809138" y="1574447"/>
            <a:ext cx="7772777" cy="5238929"/>
          </a:xfrm>
          <a:prstGeom prst="rect">
            <a:avLst/>
          </a:prstGeom>
          <a:solidFill>
            <a:srgbClr val="FF0000">
              <a:alpha val="63000"/>
            </a:srgbClr>
          </a:solidFill>
          <a:ln w="9525" cap="flat" cmpd="sng" algn="ctr">
            <a:solidFill>
              <a:schemeClr val="tx1"/>
            </a:solidFill>
            <a:prstDash val="solid"/>
            <a:round/>
            <a:headEnd type="none" w="med" len="med"/>
            <a:tailEnd type="none" w="med" len="med"/>
          </a:ln>
          <a:effectLst/>
          <a:extLst/>
        </p:spPr>
      </p:pic>
      <p:sp>
        <p:nvSpPr>
          <p:cNvPr id="10" name="Freeform 9"/>
          <p:cNvSpPr/>
          <p:nvPr/>
        </p:nvSpPr>
        <p:spPr bwMode="auto">
          <a:xfrm>
            <a:off x="1153526" y="4046780"/>
            <a:ext cx="3999390" cy="2316633"/>
          </a:xfrm>
          <a:custGeom>
            <a:avLst/>
            <a:gdLst>
              <a:gd name="connsiteX0" fmla="*/ 1864310 w 3898162"/>
              <a:gd name="connsiteY0" fmla="*/ 474 h 2066584"/>
              <a:gd name="connsiteX1" fmla="*/ 1038687 w 3898162"/>
              <a:gd name="connsiteY1" fmla="*/ 18229 h 2066584"/>
              <a:gd name="connsiteX2" fmla="*/ 976543 w 3898162"/>
              <a:gd name="connsiteY2" fmla="*/ 27107 h 2066584"/>
              <a:gd name="connsiteX3" fmla="*/ 878889 w 3898162"/>
              <a:gd name="connsiteY3" fmla="*/ 53740 h 2066584"/>
              <a:gd name="connsiteX4" fmla="*/ 852256 w 3898162"/>
              <a:gd name="connsiteY4" fmla="*/ 62617 h 2066584"/>
              <a:gd name="connsiteX5" fmla="*/ 807868 w 3898162"/>
              <a:gd name="connsiteY5" fmla="*/ 71495 h 2066584"/>
              <a:gd name="connsiteX6" fmla="*/ 719091 w 3898162"/>
              <a:gd name="connsiteY6" fmla="*/ 107006 h 2066584"/>
              <a:gd name="connsiteX7" fmla="*/ 665825 w 3898162"/>
              <a:gd name="connsiteY7" fmla="*/ 124761 h 2066584"/>
              <a:gd name="connsiteX8" fmla="*/ 612559 w 3898162"/>
              <a:gd name="connsiteY8" fmla="*/ 142516 h 2066584"/>
              <a:gd name="connsiteX9" fmla="*/ 514905 w 3898162"/>
              <a:gd name="connsiteY9" fmla="*/ 169149 h 2066584"/>
              <a:gd name="connsiteX10" fmla="*/ 470516 w 3898162"/>
              <a:gd name="connsiteY10" fmla="*/ 204660 h 2066584"/>
              <a:gd name="connsiteX11" fmla="*/ 426128 w 3898162"/>
              <a:gd name="connsiteY11" fmla="*/ 249049 h 2066584"/>
              <a:gd name="connsiteX12" fmla="*/ 399495 w 3898162"/>
              <a:gd name="connsiteY12" fmla="*/ 328948 h 2066584"/>
              <a:gd name="connsiteX13" fmla="*/ 372862 w 3898162"/>
              <a:gd name="connsiteY13" fmla="*/ 382214 h 2066584"/>
              <a:gd name="connsiteX14" fmla="*/ 346229 w 3898162"/>
              <a:gd name="connsiteY14" fmla="*/ 399969 h 2066584"/>
              <a:gd name="connsiteX15" fmla="*/ 284085 w 3898162"/>
              <a:gd name="connsiteY15" fmla="*/ 444357 h 2066584"/>
              <a:gd name="connsiteX16" fmla="*/ 266330 w 3898162"/>
              <a:gd name="connsiteY16" fmla="*/ 462113 h 2066584"/>
              <a:gd name="connsiteX17" fmla="*/ 230819 w 3898162"/>
              <a:gd name="connsiteY17" fmla="*/ 524256 h 2066584"/>
              <a:gd name="connsiteX18" fmla="*/ 221941 w 3898162"/>
              <a:gd name="connsiteY18" fmla="*/ 550889 h 2066584"/>
              <a:gd name="connsiteX19" fmla="*/ 195308 w 3898162"/>
              <a:gd name="connsiteY19" fmla="*/ 568645 h 2066584"/>
              <a:gd name="connsiteX20" fmla="*/ 142042 w 3898162"/>
              <a:gd name="connsiteY20" fmla="*/ 657421 h 2066584"/>
              <a:gd name="connsiteX21" fmla="*/ 124287 w 3898162"/>
              <a:gd name="connsiteY21" fmla="*/ 684054 h 2066584"/>
              <a:gd name="connsiteX22" fmla="*/ 106532 w 3898162"/>
              <a:gd name="connsiteY22" fmla="*/ 719565 h 2066584"/>
              <a:gd name="connsiteX23" fmla="*/ 97654 w 3898162"/>
              <a:gd name="connsiteY23" fmla="*/ 746198 h 2066584"/>
              <a:gd name="connsiteX24" fmla="*/ 53266 w 3898162"/>
              <a:gd name="connsiteY24" fmla="*/ 799464 h 2066584"/>
              <a:gd name="connsiteX25" fmla="*/ 17755 w 3898162"/>
              <a:gd name="connsiteY25" fmla="*/ 852730 h 2066584"/>
              <a:gd name="connsiteX26" fmla="*/ 0 w 3898162"/>
              <a:gd name="connsiteY26" fmla="*/ 905996 h 2066584"/>
              <a:gd name="connsiteX27" fmla="*/ 8877 w 3898162"/>
              <a:gd name="connsiteY27" fmla="*/ 1101305 h 2066584"/>
              <a:gd name="connsiteX28" fmla="*/ 26633 w 3898162"/>
              <a:gd name="connsiteY28" fmla="*/ 1154571 h 2066584"/>
              <a:gd name="connsiteX29" fmla="*/ 44388 w 3898162"/>
              <a:gd name="connsiteY29" fmla="*/ 1225592 h 2066584"/>
              <a:gd name="connsiteX30" fmla="*/ 62143 w 3898162"/>
              <a:gd name="connsiteY30" fmla="*/ 1287736 h 2066584"/>
              <a:gd name="connsiteX31" fmla="*/ 79899 w 3898162"/>
              <a:gd name="connsiteY31" fmla="*/ 1305491 h 2066584"/>
              <a:gd name="connsiteX32" fmla="*/ 133165 w 3898162"/>
              <a:gd name="connsiteY32" fmla="*/ 1376513 h 2066584"/>
              <a:gd name="connsiteX33" fmla="*/ 177553 w 3898162"/>
              <a:gd name="connsiteY33" fmla="*/ 1420901 h 2066584"/>
              <a:gd name="connsiteX34" fmla="*/ 195308 w 3898162"/>
              <a:gd name="connsiteY34" fmla="*/ 1447534 h 2066584"/>
              <a:gd name="connsiteX35" fmla="*/ 257452 w 3898162"/>
              <a:gd name="connsiteY35" fmla="*/ 1500800 h 2066584"/>
              <a:gd name="connsiteX36" fmla="*/ 275207 w 3898162"/>
              <a:gd name="connsiteY36" fmla="*/ 1527433 h 2066584"/>
              <a:gd name="connsiteX37" fmla="*/ 328473 w 3898162"/>
              <a:gd name="connsiteY37" fmla="*/ 1554066 h 2066584"/>
              <a:gd name="connsiteX38" fmla="*/ 390617 w 3898162"/>
              <a:gd name="connsiteY38" fmla="*/ 1598454 h 2066584"/>
              <a:gd name="connsiteX39" fmla="*/ 470516 w 3898162"/>
              <a:gd name="connsiteY39" fmla="*/ 1633965 h 2066584"/>
              <a:gd name="connsiteX40" fmla="*/ 497149 w 3898162"/>
              <a:gd name="connsiteY40" fmla="*/ 1642843 h 2066584"/>
              <a:gd name="connsiteX41" fmla="*/ 541538 w 3898162"/>
              <a:gd name="connsiteY41" fmla="*/ 1669476 h 2066584"/>
              <a:gd name="connsiteX42" fmla="*/ 568171 w 3898162"/>
              <a:gd name="connsiteY42" fmla="*/ 1696109 h 2066584"/>
              <a:gd name="connsiteX43" fmla="*/ 585926 w 3898162"/>
              <a:gd name="connsiteY43" fmla="*/ 1722742 h 2066584"/>
              <a:gd name="connsiteX44" fmla="*/ 612559 w 3898162"/>
              <a:gd name="connsiteY44" fmla="*/ 1731619 h 2066584"/>
              <a:gd name="connsiteX45" fmla="*/ 674703 w 3898162"/>
              <a:gd name="connsiteY45" fmla="*/ 1784885 h 2066584"/>
              <a:gd name="connsiteX46" fmla="*/ 825623 w 3898162"/>
              <a:gd name="connsiteY46" fmla="*/ 1776008 h 2066584"/>
              <a:gd name="connsiteX47" fmla="*/ 861134 w 3898162"/>
              <a:gd name="connsiteY47" fmla="*/ 1767130 h 2066584"/>
              <a:gd name="connsiteX48" fmla="*/ 914400 w 3898162"/>
              <a:gd name="connsiteY48" fmla="*/ 1749375 h 2066584"/>
              <a:gd name="connsiteX49" fmla="*/ 941033 w 3898162"/>
              <a:gd name="connsiteY49" fmla="*/ 1740497 h 2066584"/>
              <a:gd name="connsiteX50" fmla="*/ 1029809 w 3898162"/>
              <a:gd name="connsiteY50" fmla="*/ 1713864 h 2066584"/>
              <a:gd name="connsiteX51" fmla="*/ 1056442 w 3898162"/>
              <a:gd name="connsiteY51" fmla="*/ 1704986 h 2066584"/>
              <a:gd name="connsiteX52" fmla="*/ 1127464 w 3898162"/>
              <a:gd name="connsiteY52" fmla="*/ 1696109 h 2066584"/>
              <a:gd name="connsiteX53" fmla="*/ 1180730 w 3898162"/>
              <a:gd name="connsiteY53" fmla="*/ 1678353 h 2066584"/>
              <a:gd name="connsiteX54" fmla="*/ 1207363 w 3898162"/>
              <a:gd name="connsiteY54" fmla="*/ 1669476 h 2066584"/>
              <a:gd name="connsiteX55" fmla="*/ 1269507 w 3898162"/>
              <a:gd name="connsiteY55" fmla="*/ 1660598 h 2066584"/>
              <a:gd name="connsiteX56" fmla="*/ 1296140 w 3898162"/>
              <a:gd name="connsiteY56" fmla="*/ 1651720 h 2066584"/>
              <a:gd name="connsiteX57" fmla="*/ 1305017 w 3898162"/>
              <a:gd name="connsiteY57" fmla="*/ 1678353 h 2066584"/>
              <a:gd name="connsiteX58" fmla="*/ 1322773 w 3898162"/>
              <a:gd name="connsiteY58" fmla="*/ 1696109 h 2066584"/>
              <a:gd name="connsiteX59" fmla="*/ 1340528 w 3898162"/>
              <a:gd name="connsiteY59" fmla="*/ 1722742 h 2066584"/>
              <a:gd name="connsiteX60" fmla="*/ 1376039 w 3898162"/>
              <a:gd name="connsiteY60" fmla="*/ 1740497 h 2066584"/>
              <a:gd name="connsiteX61" fmla="*/ 1429305 w 3898162"/>
              <a:gd name="connsiteY61" fmla="*/ 1776008 h 2066584"/>
              <a:gd name="connsiteX62" fmla="*/ 1482571 w 3898162"/>
              <a:gd name="connsiteY62" fmla="*/ 1793763 h 2066584"/>
              <a:gd name="connsiteX63" fmla="*/ 1509204 w 3898162"/>
              <a:gd name="connsiteY63" fmla="*/ 1811518 h 2066584"/>
              <a:gd name="connsiteX64" fmla="*/ 1597980 w 3898162"/>
              <a:gd name="connsiteY64" fmla="*/ 1838151 h 2066584"/>
              <a:gd name="connsiteX65" fmla="*/ 1624613 w 3898162"/>
              <a:gd name="connsiteY65" fmla="*/ 1847029 h 2066584"/>
              <a:gd name="connsiteX66" fmla="*/ 1669002 w 3898162"/>
              <a:gd name="connsiteY66" fmla="*/ 1855907 h 2066584"/>
              <a:gd name="connsiteX67" fmla="*/ 1695635 w 3898162"/>
              <a:gd name="connsiteY67" fmla="*/ 1864784 h 2066584"/>
              <a:gd name="connsiteX68" fmla="*/ 1784411 w 3898162"/>
              <a:gd name="connsiteY68" fmla="*/ 1882540 h 2066584"/>
              <a:gd name="connsiteX69" fmla="*/ 1855433 w 3898162"/>
              <a:gd name="connsiteY69" fmla="*/ 1909173 h 2066584"/>
              <a:gd name="connsiteX70" fmla="*/ 1917576 w 3898162"/>
              <a:gd name="connsiteY70" fmla="*/ 1926928 h 2066584"/>
              <a:gd name="connsiteX71" fmla="*/ 1970842 w 3898162"/>
              <a:gd name="connsiteY71" fmla="*/ 1944683 h 2066584"/>
              <a:gd name="connsiteX72" fmla="*/ 2095130 w 3898162"/>
              <a:gd name="connsiteY72" fmla="*/ 1953561 h 2066584"/>
              <a:gd name="connsiteX73" fmla="*/ 2281561 w 3898162"/>
              <a:gd name="connsiteY73" fmla="*/ 1971316 h 2066584"/>
              <a:gd name="connsiteX74" fmla="*/ 2379215 w 3898162"/>
              <a:gd name="connsiteY74" fmla="*/ 1997949 h 2066584"/>
              <a:gd name="connsiteX75" fmla="*/ 2414726 w 3898162"/>
              <a:gd name="connsiteY75" fmla="*/ 2006827 h 2066584"/>
              <a:gd name="connsiteX76" fmla="*/ 2920753 w 3898162"/>
              <a:gd name="connsiteY76" fmla="*/ 2015705 h 2066584"/>
              <a:gd name="connsiteX77" fmla="*/ 2947386 w 3898162"/>
              <a:gd name="connsiteY77" fmla="*/ 2024582 h 2066584"/>
              <a:gd name="connsiteX78" fmla="*/ 3089429 w 3898162"/>
              <a:gd name="connsiteY78" fmla="*/ 2042338 h 2066584"/>
              <a:gd name="connsiteX79" fmla="*/ 3426780 w 3898162"/>
              <a:gd name="connsiteY79" fmla="*/ 2060093 h 2066584"/>
              <a:gd name="connsiteX80" fmla="*/ 3551068 w 3898162"/>
              <a:gd name="connsiteY80" fmla="*/ 2051216 h 2066584"/>
              <a:gd name="connsiteX81" fmla="*/ 3568823 w 3898162"/>
              <a:gd name="connsiteY81" fmla="*/ 2033460 h 2066584"/>
              <a:gd name="connsiteX82" fmla="*/ 3595456 w 3898162"/>
              <a:gd name="connsiteY82" fmla="*/ 2024582 h 2066584"/>
              <a:gd name="connsiteX83" fmla="*/ 3604334 w 3898162"/>
              <a:gd name="connsiteY83" fmla="*/ 1997949 h 2066584"/>
              <a:gd name="connsiteX84" fmla="*/ 3622089 w 3898162"/>
              <a:gd name="connsiteY84" fmla="*/ 1971316 h 2066584"/>
              <a:gd name="connsiteX85" fmla="*/ 3639844 w 3898162"/>
              <a:gd name="connsiteY85" fmla="*/ 1918050 h 2066584"/>
              <a:gd name="connsiteX86" fmla="*/ 3648722 w 3898162"/>
              <a:gd name="connsiteY86" fmla="*/ 1891417 h 2066584"/>
              <a:gd name="connsiteX87" fmla="*/ 3684233 w 3898162"/>
              <a:gd name="connsiteY87" fmla="*/ 1847029 h 2066584"/>
              <a:gd name="connsiteX88" fmla="*/ 3693110 w 3898162"/>
              <a:gd name="connsiteY88" fmla="*/ 1820396 h 2066584"/>
              <a:gd name="connsiteX89" fmla="*/ 3728621 w 3898162"/>
              <a:gd name="connsiteY89" fmla="*/ 1784885 h 2066584"/>
              <a:gd name="connsiteX90" fmla="*/ 3755254 w 3898162"/>
              <a:gd name="connsiteY90" fmla="*/ 1704986 h 2066584"/>
              <a:gd name="connsiteX91" fmla="*/ 3764132 w 3898162"/>
              <a:gd name="connsiteY91" fmla="*/ 1678353 h 2066584"/>
              <a:gd name="connsiteX92" fmla="*/ 3799642 w 3898162"/>
              <a:gd name="connsiteY92" fmla="*/ 1625087 h 2066584"/>
              <a:gd name="connsiteX93" fmla="*/ 3817398 w 3898162"/>
              <a:gd name="connsiteY93" fmla="*/ 1607332 h 2066584"/>
              <a:gd name="connsiteX94" fmla="*/ 3835153 w 3898162"/>
              <a:gd name="connsiteY94" fmla="*/ 1580699 h 2066584"/>
              <a:gd name="connsiteX95" fmla="*/ 3844031 w 3898162"/>
              <a:gd name="connsiteY95" fmla="*/ 1554066 h 2066584"/>
              <a:gd name="connsiteX96" fmla="*/ 3870664 w 3898162"/>
              <a:gd name="connsiteY96" fmla="*/ 1527433 h 2066584"/>
              <a:gd name="connsiteX97" fmla="*/ 3879541 w 3898162"/>
              <a:gd name="connsiteY97" fmla="*/ 1500800 h 2066584"/>
              <a:gd name="connsiteX98" fmla="*/ 3897297 w 3898162"/>
              <a:gd name="connsiteY98" fmla="*/ 1483045 h 2066584"/>
              <a:gd name="connsiteX99" fmla="*/ 3888419 w 3898162"/>
              <a:gd name="connsiteY99" fmla="*/ 1136816 h 2066584"/>
              <a:gd name="connsiteX100" fmla="*/ 3861786 w 3898162"/>
              <a:gd name="connsiteY100" fmla="*/ 1039161 h 2066584"/>
              <a:gd name="connsiteX101" fmla="*/ 3852908 w 3898162"/>
              <a:gd name="connsiteY101" fmla="*/ 1003650 h 2066584"/>
              <a:gd name="connsiteX102" fmla="*/ 3835153 w 3898162"/>
              <a:gd name="connsiteY102" fmla="*/ 950384 h 2066584"/>
              <a:gd name="connsiteX103" fmla="*/ 3817398 w 3898162"/>
              <a:gd name="connsiteY103" fmla="*/ 888241 h 2066584"/>
              <a:gd name="connsiteX104" fmla="*/ 3799642 w 3898162"/>
              <a:gd name="connsiteY104" fmla="*/ 870485 h 2066584"/>
              <a:gd name="connsiteX105" fmla="*/ 3746376 w 3898162"/>
              <a:gd name="connsiteY105" fmla="*/ 799464 h 2066584"/>
              <a:gd name="connsiteX106" fmla="*/ 3719743 w 3898162"/>
              <a:gd name="connsiteY106" fmla="*/ 781709 h 2066584"/>
              <a:gd name="connsiteX107" fmla="*/ 3701988 w 3898162"/>
              <a:gd name="connsiteY107" fmla="*/ 755076 h 2066584"/>
              <a:gd name="connsiteX108" fmla="*/ 3666477 w 3898162"/>
              <a:gd name="connsiteY108" fmla="*/ 719565 h 2066584"/>
              <a:gd name="connsiteX109" fmla="*/ 3648722 w 3898162"/>
              <a:gd name="connsiteY109" fmla="*/ 692932 h 2066584"/>
              <a:gd name="connsiteX110" fmla="*/ 3595456 w 3898162"/>
              <a:gd name="connsiteY110" fmla="*/ 657421 h 2066584"/>
              <a:gd name="connsiteX111" fmla="*/ 3568823 w 3898162"/>
              <a:gd name="connsiteY111" fmla="*/ 639666 h 2066584"/>
              <a:gd name="connsiteX112" fmla="*/ 3551068 w 3898162"/>
              <a:gd name="connsiteY112" fmla="*/ 613033 h 2066584"/>
              <a:gd name="connsiteX113" fmla="*/ 3524435 w 3898162"/>
              <a:gd name="connsiteY113" fmla="*/ 595278 h 2066584"/>
              <a:gd name="connsiteX114" fmla="*/ 3506679 w 3898162"/>
              <a:gd name="connsiteY114" fmla="*/ 577522 h 2066584"/>
              <a:gd name="connsiteX115" fmla="*/ 3480046 w 3898162"/>
              <a:gd name="connsiteY115" fmla="*/ 559767 h 2066584"/>
              <a:gd name="connsiteX116" fmla="*/ 3435658 w 3898162"/>
              <a:gd name="connsiteY116" fmla="*/ 506501 h 2066584"/>
              <a:gd name="connsiteX117" fmla="*/ 3409025 w 3898162"/>
              <a:gd name="connsiteY117" fmla="*/ 488746 h 2066584"/>
              <a:gd name="connsiteX118" fmla="*/ 3364637 w 3898162"/>
              <a:gd name="connsiteY118" fmla="*/ 462113 h 2066584"/>
              <a:gd name="connsiteX119" fmla="*/ 3346881 w 3898162"/>
              <a:gd name="connsiteY119" fmla="*/ 444357 h 2066584"/>
              <a:gd name="connsiteX120" fmla="*/ 3284738 w 3898162"/>
              <a:gd name="connsiteY120" fmla="*/ 426602 h 2066584"/>
              <a:gd name="connsiteX121" fmla="*/ 3231472 w 3898162"/>
              <a:gd name="connsiteY121" fmla="*/ 408847 h 2066584"/>
              <a:gd name="connsiteX122" fmla="*/ 3142695 w 3898162"/>
              <a:gd name="connsiteY122" fmla="*/ 382214 h 2066584"/>
              <a:gd name="connsiteX123" fmla="*/ 3116062 w 3898162"/>
              <a:gd name="connsiteY123" fmla="*/ 373336 h 2066584"/>
              <a:gd name="connsiteX124" fmla="*/ 3089429 w 3898162"/>
              <a:gd name="connsiteY124" fmla="*/ 364458 h 2066584"/>
              <a:gd name="connsiteX125" fmla="*/ 3018407 w 3898162"/>
              <a:gd name="connsiteY125" fmla="*/ 346703 h 2066584"/>
              <a:gd name="connsiteX126" fmla="*/ 2938508 w 3898162"/>
              <a:gd name="connsiteY126" fmla="*/ 302315 h 2066584"/>
              <a:gd name="connsiteX127" fmla="*/ 2885242 w 3898162"/>
              <a:gd name="connsiteY127" fmla="*/ 266804 h 2066584"/>
              <a:gd name="connsiteX128" fmla="*/ 2805343 w 3898162"/>
              <a:gd name="connsiteY128" fmla="*/ 222416 h 2066584"/>
              <a:gd name="connsiteX129" fmla="*/ 2760955 w 3898162"/>
              <a:gd name="connsiteY129" fmla="*/ 195782 h 2066584"/>
              <a:gd name="connsiteX130" fmla="*/ 2734322 w 3898162"/>
              <a:gd name="connsiteY130" fmla="*/ 178027 h 2066584"/>
              <a:gd name="connsiteX131" fmla="*/ 2681056 w 3898162"/>
              <a:gd name="connsiteY131" fmla="*/ 160272 h 2066584"/>
              <a:gd name="connsiteX132" fmla="*/ 2636668 w 3898162"/>
              <a:gd name="connsiteY132" fmla="*/ 186905 h 2066584"/>
              <a:gd name="connsiteX133" fmla="*/ 2618912 w 3898162"/>
              <a:gd name="connsiteY133" fmla="*/ 240171 h 2066584"/>
              <a:gd name="connsiteX134" fmla="*/ 2565646 w 3898162"/>
              <a:gd name="connsiteY134" fmla="*/ 266804 h 2066584"/>
              <a:gd name="connsiteX135" fmla="*/ 2494625 w 3898162"/>
              <a:gd name="connsiteY135" fmla="*/ 249049 h 2066584"/>
              <a:gd name="connsiteX136" fmla="*/ 2450237 w 3898162"/>
              <a:gd name="connsiteY136" fmla="*/ 213538 h 2066584"/>
              <a:gd name="connsiteX137" fmla="*/ 2414726 w 3898162"/>
              <a:gd name="connsiteY137" fmla="*/ 204660 h 2066584"/>
              <a:gd name="connsiteX138" fmla="*/ 2361460 w 3898162"/>
              <a:gd name="connsiteY138" fmla="*/ 186905 h 2066584"/>
              <a:gd name="connsiteX139" fmla="*/ 2325949 w 3898162"/>
              <a:gd name="connsiteY139" fmla="*/ 178027 h 2066584"/>
              <a:gd name="connsiteX140" fmla="*/ 2272683 w 3898162"/>
              <a:gd name="connsiteY140" fmla="*/ 160272 h 2066584"/>
              <a:gd name="connsiteX141" fmla="*/ 2237173 w 3898162"/>
              <a:gd name="connsiteY141" fmla="*/ 151394 h 2066584"/>
              <a:gd name="connsiteX142" fmla="*/ 2157273 w 3898162"/>
              <a:gd name="connsiteY142" fmla="*/ 124761 h 2066584"/>
              <a:gd name="connsiteX143" fmla="*/ 2130640 w 3898162"/>
              <a:gd name="connsiteY143" fmla="*/ 115883 h 2066584"/>
              <a:gd name="connsiteX144" fmla="*/ 2104007 w 3898162"/>
              <a:gd name="connsiteY144" fmla="*/ 107006 h 2066584"/>
              <a:gd name="connsiteX145" fmla="*/ 2024108 w 3898162"/>
              <a:gd name="connsiteY145" fmla="*/ 71495 h 2066584"/>
              <a:gd name="connsiteX146" fmla="*/ 1917576 w 3898162"/>
              <a:gd name="connsiteY146" fmla="*/ 35984 h 2066584"/>
              <a:gd name="connsiteX147" fmla="*/ 1890943 w 3898162"/>
              <a:gd name="connsiteY147" fmla="*/ 27107 h 2066584"/>
              <a:gd name="connsiteX148" fmla="*/ 1864310 w 3898162"/>
              <a:gd name="connsiteY148" fmla="*/ 474 h 206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898162" h="2066584">
                <a:moveTo>
                  <a:pt x="1864310" y="474"/>
                </a:moveTo>
                <a:cubicBezTo>
                  <a:pt x="1722267" y="-1006"/>
                  <a:pt x="1886945" y="-14"/>
                  <a:pt x="1038687" y="18229"/>
                </a:cubicBezTo>
                <a:cubicBezTo>
                  <a:pt x="1017767" y="18679"/>
                  <a:pt x="997258" y="24148"/>
                  <a:pt x="976543" y="27107"/>
                </a:cubicBezTo>
                <a:cubicBezTo>
                  <a:pt x="862280" y="65194"/>
                  <a:pt x="979265" y="28646"/>
                  <a:pt x="878889" y="53740"/>
                </a:cubicBezTo>
                <a:cubicBezTo>
                  <a:pt x="869811" y="56010"/>
                  <a:pt x="861334" y="60347"/>
                  <a:pt x="852256" y="62617"/>
                </a:cubicBezTo>
                <a:cubicBezTo>
                  <a:pt x="837617" y="66277"/>
                  <a:pt x="822425" y="67525"/>
                  <a:pt x="807868" y="71495"/>
                </a:cubicBezTo>
                <a:cubicBezTo>
                  <a:pt x="715322" y="96735"/>
                  <a:pt x="790240" y="78546"/>
                  <a:pt x="719091" y="107006"/>
                </a:cubicBezTo>
                <a:cubicBezTo>
                  <a:pt x="701714" y="113957"/>
                  <a:pt x="683580" y="118843"/>
                  <a:pt x="665825" y="124761"/>
                </a:cubicBezTo>
                <a:lnTo>
                  <a:pt x="612559" y="142516"/>
                </a:lnTo>
                <a:cubicBezTo>
                  <a:pt x="532460" y="162542"/>
                  <a:pt x="564688" y="152556"/>
                  <a:pt x="514905" y="169149"/>
                </a:cubicBezTo>
                <a:cubicBezTo>
                  <a:pt x="445668" y="238386"/>
                  <a:pt x="560119" y="126257"/>
                  <a:pt x="470516" y="204660"/>
                </a:cubicBezTo>
                <a:cubicBezTo>
                  <a:pt x="454768" y="218439"/>
                  <a:pt x="426128" y="249049"/>
                  <a:pt x="426128" y="249049"/>
                </a:cubicBezTo>
                <a:lnTo>
                  <a:pt x="399495" y="328948"/>
                </a:lnTo>
                <a:cubicBezTo>
                  <a:pt x="392275" y="350608"/>
                  <a:pt x="390071" y="365005"/>
                  <a:pt x="372862" y="382214"/>
                </a:cubicBezTo>
                <a:cubicBezTo>
                  <a:pt x="365317" y="389759"/>
                  <a:pt x="354330" y="393025"/>
                  <a:pt x="346229" y="399969"/>
                </a:cubicBezTo>
                <a:cubicBezTo>
                  <a:pt x="292612" y="445926"/>
                  <a:pt x="333022" y="428046"/>
                  <a:pt x="284085" y="444357"/>
                </a:cubicBezTo>
                <a:cubicBezTo>
                  <a:pt x="278167" y="450276"/>
                  <a:pt x="271559" y="455577"/>
                  <a:pt x="266330" y="462113"/>
                </a:cubicBezTo>
                <a:cubicBezTo>
                  <a:pt x="252611" y="479261"/>
                  <a:pt x="239233" y="504624"/>
                  <a:pt x="230819" y="524256"/>
                </a:cubicBezTo>
                <a:cubicBezTo>
                  <a:pt x="227133" y="532857"/>
                  <a:pt x="227787" y="543582"/>
                  <a:pt x="221941" y="550889"/>
                </a:cubicBezTo>
                <a:cubicBezTo>
                  <a:pt x="215276" y="559221"/>
                  <a:pt x="204186" y="562726"/>
                  <a:pt x="195308" y="568645"/>
                </a:cubicBezTo>
                <a:cubicBezTo>
                  <a:pt x="108440" y="698949"/>
                  <a:pt x="196640" y="561877"/>
                  <a:pt x="142042" y="657421"/>
                </a:cubicBezTo>
                <a:cubicBezTo>
                  <a:pt x="136748" y="666685"/>
                  <a:pt x="129580" y="674790"/>
                  <a:pt x="124287" y="684054"/>
                </a:cubicBezTo>
                <a:cubicBezTo>
                  <a:pt x="117721" y="695544"/>
                  <a:pt x="111745" y="707401"/>
                  <a:pt x="106532" y="719565"/>
                </a:cubicBezTo>
                <a:cubicBezTo>
                  <a:pt x="102846" y="728166"/>
                  <a:pt x="101839" y="737828"/>
                  <a:pt x="97654" y="746198"/>
                </a:cubicBezTo>
                <a:cubicBezTo>
                  <a:pt x="85294" y="770919"/>
                  <a:pt x="72901" y="779829"/>
                  <a:pt x="53266" y="799464"/>
                </a:cubicBezTo>
                <a:cubicBezTo>
                  <a:pt x="23893" y="887578"/>
                  <a:pt x="73174" y="752974"/>
                  <a:pt x="17755" y="852730"/>
                </a:cubicBezTo>
                <a:cubicBezTo>
                  <a:pt x="8666" y="869091"/>
                  <a:pt x="0" y="905996"/>
                  <a:pt x="0" y="905996"/>
                </a:cubicBezTo>
                <a:cubicBezTo>
                  <a:pt x="2959" y="971099"/>
                  <a:pt x="1934" y="1036506"/>
                  <a:pt x="8877" y="1101305"/>
                </a:cubicBezTo>
                <a:cubicBezTo>
                  <a:pt x="10871" y="1119914"/>
                  <a:pt x="22094" y="1136414"/>
                  <a:pt x="26633" y="1154571"/>
                </a:cubicBezTo>
                <a:lnTo>
                  <a:pt x="44388" y="1225592"/>
                </a:lnTo>
                <a:cubicBezTo>
                  <a:pt x="46045" y="1232220"/>
                  <a:pt x="56687" y="1278642"/>
                  <a:pt x="62143" y="1287736"/>
                </a:cubicBezTo>
                <a:cubicBezTo>
                  <a:pt x="66449" y="1294913"/>
                  <a:pt x="73980" y="1299573"/>
                  <a:pt x="79899" y="1305491"/>
                </a:cubicBezTo>
                <a:cubicBezTo>
                  <a:pt x="102995" y="1374786"/>
                  <a:pt x="65158" y="1274501"/>
                  <a:pt x="133165" y="1376513"/>
                </a:cubicBezTo>
                <a:cubicBezTo>
                  <a:pt x="156838" y="1412024"/>
                  <a:pt x="142042" y="1397228"/>
                  <a:pt x="177553" y="1420901"/>
                </a:cubicBezTo>
                <a:cubicBezTo>
                  <a:pt x="183471" y="1429779"/>
                  <a:pt x="188364" y="1439433"/>
                  <a:pt x="195308" y="1447534"/>
                </a:cubicBezTo>
                <a:cubicBezTo>
                  <a:pt x="224012" y="1481022"/>
                  <a:pt x="226038" y="1479858"/>
                  <a:pt x="257452" y="1500800"/>
                </a:cubicBezTo>
                <a:cubicBezTo>
                  <a:pt x="263370" y="1509678"/>
                  <a:pt x="267662" y="1519888"/>
                  <a:pt x="275207" y="1527433"/>
                </a:cubicBezTo>
                <a:cubicBezTo>
                  <a:pt x="292416" y="1544642"/>
                  <a:pt x="306813" y="1546846"/>
                  <a:pt x="328473" y="1554066"/>
                </a:cubicBezTo>
                <a:cubicBezTo>
                  <a:pt x="370601" y="1596194"/>
                  <a:pt x="348103" y="1584284"/>
                  <a:pt x="390617" y="1598454"/>
                </a:cubicBezTo>
                <a:cubicBezTo>
                  <a:pt x="432823" y="1626592"/>
                  <a:pt x="407127" y="1612835"/>
                  <a:pt x="470516" y="1633965"/>
                </a:cubicBezTo>
                <a:lnTo>
                  <a:pt x="497149" y="1642843"/>
                </a:lnTo>
                <a:cubicBezTo>
                  <a:pt x="552451" y="1698142"/>
                  <a:pt x="472385" y="1623374"/>
                  <a:pt x="541538" y="1669476"/>
                </a:cubicBezTo>
                <a:cubicBezTo>
                  <a:pt x="551984" y="1676440"/>
                  <a:pt x="560134" y="1686464"/>
                  <a:pt x="568171" y="1696109"/>
                </a:cubicBezTo>
                <a:cubicBezTo>
                  <a:pt x="575001" y="1704306"/>
                  <a:pt x="577594" y="1716077"/>
                  <a:pt x="585926" y="1722742"/>
                </a:cubicBezTo>
                <a:cubicBezTo>
                  <a:pt x="593233" y="1728588"/>
                  <a:pt x="603681" y="1728660"/>
                  <a:pt x="612559" y="1731619"/>
                </a:cubicBezTo>
                <a:cubicBezTo>
                  <a:pt x="655615" y="1774675"/>
                  <a:pt x="634141" y="1757844"/>
                  <a:pt x="674703" y="1784885"/>
                </a:cubicBezTo>
                <a:cubicBezTo>
                  <a:pt x="725010" y="1781926"/>
                  <a:pt x="775456" y="1780786"/>
                  <a:pt x="825623" y="1776008"/>
                </a:cubicBezTo>
                <a:cubicBezTo>
                  <a:pt x="837769" y="1774851"/>
                  <a:pt x="849447" y="1770636"/>
                  <a:pt x="861134" y="1767130"/>
                </a:cubicBezTo>
                <a:cubicBezTo>
                  <a:pt x="879060" y="1761752"/>
                  <a:pt x="896645" y="1755293"/>
                  <a:pt x="914400" y="1749375"/>
                </a:cubicBezTo>
                <a:cubicBezTo>
                  <a:pt x="923278" y="1746416"/>
                  <a:pt x="931955" y="1742767"/>
                  <a:pt x="941033" y="1740497"/>
                </a:cubicBezTo>
                <a:cubicBezTo>
                  <a:pt x="994697" y="1727080"/>
                  <a:pt x="964973" y="1735476"/>
                  <a:pt x="1029809" y="1713864"/>
                </a:cubicBezTo>
                <a:cubicBezTo>
                  <a:pt x="1038687" y="1710905"/>
                  <a:pt x="1047156" y="1706147"/>
                  <a:pt x="1056442" y="1704986"/>
                </a:cubicBezTo>
                <a:lnTo>
                  <a:pt x="1127464" y="1696109"/>
                </a:lnTo>
                <a:lnTo>
                  <a:pt x="1180730" y="1678353"/>
                </a:lnTo>
                <a:cubicBezTo>
                  <a:pt x="1189608" y="1675394"/>
                  <a:pt x="1198099" y="1670799"/>
                  <a:pt x="1207363" y="1669476"/>
                </a:cubicBezTo>
                <a:lnTo>
                  <a:pt x="1269507" y="1660598"/>
                </a:lnTo>
                <a:cubicBezTo>
                  <a:pt x="1278385" y="1657639"/>
                  <a:pt x="1287770" y="1647535"/>
                  <a:pt x="1296140" y="1651720"/>
                </a:cubicBezTo>
                <a:cubicBezTo>
                  <a:pt x="1304510" y="1655905"/>
                  <a:pt x="1300202" y="1670329"/>
                  <a:pt x="1305017" y="1678353"/>
                </a:cubicBezTo>
                <a:cubicBezTo>
                  <a:pt x="1309323" y="1685530"/>
                  <a:pt x="1317544" y="1689573"/>
                  <a:pt x="1322773" y="1696109"/>
                </a:cubicBezTo>
                <a:cubicBezTo>
                  <a:pt x="1329438" y="1704441"/>
                  <a:pt x="1332331" y="1715912"/>
                  <a:pt x="1340528" y="1722742"/>
                </a:cubicBezTo>
                <a:cubicBezTo>
                  <a:pt x="1350695" y="1731214"/>
                  <a:pt x="1364691" y="1733688"/>
                  <a:pt x="1376039" y="1740497"/>
                </a:cubicBezTo>
                <a:cubicBezTo>
                  <a:pt x="1394337" y="1751476"/>
                  <a:pt x="1409061" y="1769260"/>
                  <a:pt x="1429305" y="1776008"/>
                </a:cubicBezTo>
                <a:cubicBezTo>
                  <a:pt x="1447060" y="1781926"/>
                  <a:pt x="1466998" y="1783382"/>
                  <a:pt x="1482571" y="1793763"/>
                </a:cubicBezTo>
                <a:cubicBezTo>
                  <a:pt x="1491449" y="1799681"/>
                  <a:pt x="1499454" y="1807185"/>
                  <a:pt x="1509204" y="1811518"/>
                </a:cubicBezTo>
                <a:cubicBezTo>
                  <a:pt x="1547190" y="1828401"/>
                  <a:pt x="1561820" y="1827820"/>
                  <a:pt x="1597980" y="1838151"/>
                </a:cubicBezTo>
                <a:cubicBezTo>
                  <a:pt x="1606978" y="1840722"/>
                  <a:pt x="1615535" y="1844759"/>
                  <a:pt x="1624613" y="1847029"/>
                </a:cubicBezTo>
                <a:cubicBezTo>
                  <a:pt x="1639252" y="1850689"/>
                  <a:pt x="1654363" y="1852247"/>
                  <a:pt x="1669002" y="1855907"/>
                </a:cubicBezTo>
                <a:cubicBezTo>
                  <a:pt x="1678080" y="1858177"/>
                  <a:pt x="1686500" y="1862754"/>
                  <a:pt x="1695635" y="1864784"/>
                </a:cubicBezTo>
                <a:cubicBezTo>
                  <a:pt x="1774123" y="1882226"/>
                  <a:pt x="1722500" y="1864851"/>
                  <a:pt x="1784411" y="1882540"/>
                </a:cubicBezTo>
                <a:cubicBezTo>
                  <a:pt x="1812637" y="1890604"/>
                  <a:pt x="1825390" y="1897907"/>
                  <a:pt x="1855433" y="1909173"/>
                </a:cubicBezTo>
                <a:cubicBezTo>
                  <a:pt x="1895197" y="1924084"/>
                  <a:pt x="1870959" y="1912943"/>
                  <a:pt x="1917576" y="1926928"/>
                </a:cubicBezTo>
                <a:cubicBezTo>
                  <a:pt x="1935502" y="1932306"/>
                  <a:pt x="1952174" y="1943350"/>
                  <a:pt x="1970842" y="1944683"/>
                </a:cubicBezTo>
                <a:lnTo>
                  <a:pt x="2095130" y="1953561"/>
                </a:lnTo>
                <a:cubicBezTo>
                  <a:pt x="2227676" y="1980071"/>
                  <a:pt x="1993545" y="1935314"/>
                  <a:pt x="2281561" y="1971316"/>
                </a:cubicBezTo>
                <a:cubicBezTo>
                  <a:pt x="2337805" y="1978346"/>
                  <a:pt x="2338580" y="1986339"/>
                  <a:pt x="2379215" y="1997949"/>
                </a:cubicBezTo>
                <a:cubicBezTo>
                  <a:pt x="2390947" y="2001301"/>
                  <a:pt x="2402531" y="2006427"/>
                  <a:pt x="2414726" y="2006827"/>
                </a:cubicBezTo>
                <a:cubicBezTo>
                  <a:pt x="2583337" y="2012355"/>
                  <a:pt x="2752077" y="2012746"/>
                  <a:pt x="2920753" y="2015705"/>
                </a:cubicBezTo>
                <a:cubicBezTo>
                  <a:pt x="2929631" y="2018664"/>
                  <a:pt x="2938210" y="2022747"/>
                  <a:pt x="2947386" y="2024582"/>
                </a:cubicBezTo>
                <a:cubicBezTo>
                  <a:pt x="2979058" y="2030916"/>
                  <a:pt x="3061728" y="2039260"/>
                  <a:pt x="3089429" y="2042338"/>
                </a:cubicBezTo>
                <a:cubicBezTo>
                  <a:pt x="3211882" y="2083157"/>
                  <a:pt x="3134140" y="2060093"/>
                  <a:pt x="3426780" y="2060093"/>
                </a:cubicBezTo>
                <a:cubicBezTo>
                  <a:pt x="3468315" y="2060093"/>
                  <a:pt x="3509639" y="2054175"/>
                  <a:pt x="3551068" y="2051216"/>
                </a:cubicBezTo>
                <a:cubicBezTo>
                  <a:pt x="3556986" y="2045297"/>
                  <a:pt x="3561646" y="2037766"/>
                  <a:pt x="3568823" y="2033460"/>
                </a:cubicBezTo>
                <a:cubicBezTo>
                  <a:pt x="3576847" y="2028645"/>
                  <a:pt x="3588839" y="2031199"/>
                  <a:pt x="3595456" y="2024582"/>
                </a:cubicBezTo>
                <a:cubicBezTo>
                  <a:pt x="3602073" y="2017965"/>
                  <a:pt x="3600149" y="2006319"/>
                  <a:pt x="3604334" y="1997949"/>
                </a:cubicBezTo>
                <a:cubicBezTo>
                  <a:pt x="3609106" y="1988406"/>
                  <a:pt x="3617756" y="1981066"/>
                  <a:pt x="3622089" y="1971316"/>
                </a:cubicBezTo>
                <a:cubicBezTo>
                  <a:pt x="3629690" y="1954213"/>
                  <a:pt x="3633926" y="1935805"/>
                  <a:pt x="3639844" y="1918050"/>
                </a:cubicBezTo>
                <a:cubicBezTo>
                  <a:pt x="3642803" y="1909172"/>
                  <a:pt x="3643531" y="1899203"/>
                  <a:pt x="3648722" y="1891417"/>
                </a:cubicBezTo>
                <a:cubicBezTo>
                  <a:pt x="3671120" y="1857820"/>
                  <a:pt x="3658932" y="1872328"/>
                  <a:pt x="3684233" y="1847029"/>
                </a:cubicBezTo>
                <a:cubicBezTo>
                  <a:pt x="3687192" y="1838151"/>
                  <a:pt x="3687671" y="1828011"/>
                  <a:pt x="3693110" y="1820396"/>
                </a:cubicBezTo>
                <a:cubicBezTo>
                  <a:pt x="3702840" y="1806774"/>
                  <a:pt x="3728621" y="1784885"/>
                  <a:pt x="3728621" y="1784885"/>
                </a:cubicBezTo>
                <a:lnTo>
                  <a:pt x="3755254" y="1704986"/>
                </a:lnTo>
                <a:cubicBezTo>
                  <a:pt x="3758213" y="1696108"/>
                  <a:pt x="3758941" y="1686139"/>
                  <a:pt x="3764132" y="1678353"/>
                </a:cubicBezTo>
                <a:cubicBezTo>
                  <a:pt x="3775969" y="1660598"/>
                  <a:pt x="3784553" y="1640176"/>
                  <a:pt x="3799642" y="1625087"/>
                </a:cubicBezTo>
                <a:cubicBezTo>
                  <a:pt x="3805561" y="1619169"/>
                  <a:pt x="3812169" y="1613868"/>
                  <a:pt x="3817398" y="1607332"/>
                </a:cubicBezTo>
                <a:cubicBezTo>
                  <a:pt x="3824063" y="1599001"/>
                  <a:pt x="3830381" y="1590242"/>
                  <a:pt x="3835153" y="1580699"/>
                </a:cubicBezTo>
                <a:cubicBezTo>
                  <a:pt x="3839338" y="1572329"/>
                  <a:pt x="3838840" y="1561852"/>
                  <a:pt x="3844031" y="1554066"/>
                </a:cubicBezTo>
                <a:cubicBezTo>
                  <a:pt x="3850995" y="1543620"/>
                  <a:pt x="3861786" y="1536311"/>
                  <a:pt x="3870664" y="1527433"/>
                </a:cubicBezTo>
                <a:cubicBezTo>
                  <a:pt x="3873623" y="1518555"/>
                  <a:pt x="3874726" y="1508824"/>
                  <a:pt x="3879541" y="1500800"/>
                </a:cubicBezTo>
                <a:cubicBezTo>
                  <a:pt x="3883847" y="1493623"/>
                  <a:pt x="3897093" y="1491413"/>
                  <a:pt x="3897297" y="1483045"/>
                </a:cubicBezTo>
                <a:cubicBezTo>
                  <a:pt x="3900112" y="1367632"/>
                  <a:pt x="3895773" y="1252029"/>
                  <a:pt x="3888419" y="1136816"/>
                </a:cubicBezTo>
                <a:cubicBezTo>
                  <a:pt x="3885817" y="1096056"/>
                  <a:pt x="3871700" y="1073858"/>
                  <a:pt x="3861786" y="1039161"/>
                </a:cubicBezTo>
                <a:cubicBezTo>
                  <a:pt x="3858434" y="1027429"/>
                  <a:pt x="3856414" y="1015337"/>
                  <a:pt x="3852908" y="1003650"/>
                </a:cubicBezTo>
                <a:cubicBezTo>
                  <a:pt x="3847530" y="985724"/>
                  <a:pt x="3839692" y="968541"/>
                  <a:pt x="3835153" y="950384"/>
                </a:cubicBezTo>
                <a:cubicBezTo>
                  <a:pt x="3833496" y="943756"/>
                  <a:pt x="3822854" y="897334"/>
                  <a:pt x="3817398" y="888241"/>
                </a:cubicBezTo>
                <a:cubicBezTo>
                  <a:pt x="3813092" y="881064"/>
                  <a:pt x="3804664" y="877181"/>
                  <a:pt x="3799642" y="870485"/>
                </a:cubicBezTo>
                <a:cubicBezTo>
                  <a:pt x="3778336" y="842077"/>
                  <a:pt x="3771829" y="819826"/>
                  <a:pt x="3746376" y="799464"/>
                </a:cubicBezTo>
                <a:cubicBezTo>
                  <a:pt x="3738044" y="792799"/>
                  <a:pt x="3728621" y="787627"/>
                  <a:pt x="3719743" y="781709"/>
                </a:cubicBezTo>
                <a:cubicBezTo>
                  <a:pt x="3713825" y="772831"/>
                  <a:pt x="3708932" y="763177"/>
                  <a:pt x="3701988" y="755076"/>
                </a:cubicBezTo>
                <a:cubicBezTo>
                  <a:pt x="3691094" y="742366"/>
                  <a:pt x="3675763" y="733494"/>
                  <a:pt x="3666477" y="719565"/>
                </a:cubicBezTo>
                <a:cubicBezTo>
                  <a:pt x="3660559" y="710687"/>
                  <a:pt x="3656752" y="699958"/>
                  <a:pt x="3648722" y="692932"/>
                </a:cubicBezTo>
                <a:cubicBezTo>
                  <a:pt x="3632663" y="678880"/>
                  <a:pt x="3613211" y="669258"/>
                  <a:pt x="3595456" y="657421"/>
                </a:cubicBezTo>
                <a:lnTo>
                  <a:pt x="3568823" y="639666"/>
                </a:lnTo>
                <a:cubicBezTo>
                  <a:pt x="3562905" y="630788"/>
                  <a:pt x="3558613" y="620578"/>
                  <a:pt x="3551068" y="613033"/>
                </a:cubicBezTo>
                <a:cubicBezTo>
                  <a:pt x="3543523" y="605488"/>
                  <a:pt x="3532767" y="601943"/>
                  <a:pt x="3524435" y="595278"/>
                </a:cubicBezTo>
                <a:cubicBezTo>
                  <a:pt x="3517899" y="590049"/>
                  <a:pt x="3513215" y="582751"/>
                  <a:pt x="3506679" y="577522"/>
                </a:cubicBezTo>
                <a:cubicBezTo>
                  <a:pt x="3498347" y="570857"/>
                  <a:pt x="3488243" y="566597"/>
                  <a:pt x="3480046" y="559767"/>
                </a:cubicBezTo>
                <a:cubicBezTo>
                  <a:pt x="3392783" y="487048"/>
                  <a:pt x="3505491" y="576334"/>
                  <a:pt x="3435658" y="506501"/>
                </a:cubicBezTo>
                <a:cubicBezTo>
                  <a:pt x="3428113" y="498956"/>
                  <a:pt x="3417356" y="495411"/>
                  <a:pt x="3409025" y="488746"/>
                </a:cubicBezTo>
                <a:cubicBezTo>
                  <a:pt x="3374207" y="460891"/>
                  <a:pt x="3410890" y="477529"/>
                  <a:pt x="3364637" y="462113"/>
                </a:cubicBezTo>
                <a:cubicBezTo>
                  <a:pt x="3358718" y="456194"/>
                  <a:pt x="3354058" y="448663"/>
                  <a:pt x="3346881" y="444357"/>
                </a:cubicBezTo>
                <a:cubicBezTo>
                  <a:pt x="3336940" y="438393"/>
                  <a:pt x="3292470" y="428922"/>
                  <a:pt x="3284738" y="426602"/>
                </a:cubicBezTo>
                <a:cubicBezTo>
                  <a:pt x="3266812" y="421224"/>
                  <a:pt x="3249629" y="413386"/>
                  <a:pt x="3231472" y="408847"/>
                </a:cubicBezTo>
                <a:cubicBezTo>
                  <a:pt x="3177807" y="395430"/>
                  <a:pt x="3207531" y="403826"/>
                  <a:pt x="3142695" y="382214"/>
                </a:cubicBezTo>
                <a:lnTo>
                  <a:pt x="3116062" y="373336"/>
                </a:lnTo>
                <a:cubicBezTo>
                  <a:pt x="3107184" y="370377"/>
                  <a:pt x="3098508" y="366728"/>
                  <a:pt x="3089429" y="364458"/>
                </a:cubicBezTo>
                <a:lnTo>
                  <a:pt x="3018407" y="346703"/>
                </a:lnTo>
                <a:cubicBezTo>
                  <a:pt x="2957355" y="306001"/>
                  <a:pt x="2985385" y="317940"/>
                  <a:pt x="2938508" y="302315"/>
                </a:cubicBezTo>
                <a:cubicBezTo>
                  <a:pt x="2904597" y="268402"/>
                  <a:pt x="2938988" y="299052"/>
                  <a:pt x="2885242" y="266804"/>
                </a:cubicBezTo>
                <a:cubicBezTo>
                  <a:pt x="2808926" y="221015"/>
                  <a:pt x="2858914" y="240272"/>
                  <a:pt x="2805343" y="222416"/>
                </a:cubicBezTo>
                <a:cubicBezTo>
                  <a:pt x="2770665" y="187736"/>
                  <a:pt x="2807051" y="218830"/>
                  <a:pt x="2760955" y="195782"/>
                </a:cubicBezTo>
                <a:cubicBezTo>
                  <a:pt x="2751412" y="191010"/>
                  <a:pt x="2744072" y="182360"/>
                  <a:pt x="2734322" y="178027"/>
                </a:cubicBezTo>
                <a:cubicBezTo>
                  <a:pt x="2717219" y="170426"/>
                  <a:pt x="2681056" y="160272"/>
                  <a:pt x="2681056" y="160272"/>
                </a:cubicBezTo>
                <a:cubicBezTo>
                  <a:pt x="2662830" y="166347"/>
                  <a:pt x="2646418" y="167405"/>
                  <a:pt x="2636668" y="186905"/>
                </a:cubicBezTo>
                <a:cubicBezTo>
                  <a:pt x="2628298" y="203645"/>
                  <a:pt x="2634485" y="229789"/>
                  <a:pt x="2618912" y="240171"/>
                </a:cubicBezTo>
                <a:cubicBezTo>
                  <a:pt x="2584493" y="263117"/>
                  <a:pt x="2602401" y="254552"/>
                  <a:pt x="2565646" y="266804"/>
                </a:cubicBezTo>
                <a:cubicBezTo>
                  <a:pt x="2556105" y="264896"/>
                  <a:pt x="2508271" y="257237"/>
                  <a:pt x="2494625" y="249049"/>
                </a:cubicBezTo>
                <a:cubicBezTo>
                  <a:pt x="2446892" y="220409"/>
                  <a:pt x="2512432" y="240193"/>
                  <a:pt x="2450237" y="213538"/>
                </a:cubicBezTo>
                <a:cubicBezTo>
                  <a:pt x="2439022" y="208732"/>
                  <a:pt x="2426413" y="208166"/>
                  <a:pt x="2414726" y="204660"/>
                </a:cubicBezTo>
                <a:cubicBezTo>
                  <a:pt x="2396800" y="199282"/>
                  <a:pt x="2379617" y="191444"/>
                  <a:pt x="2361460" y="186905"/>
                </a:cubicBezTo>
                <a:cubicBezTo>
                  <a:pt x="2349623" y="183946"/>
                  <a:pt x="2337636" y="181533"/>
                  <a:pt x="2325949" y="178027"/>
                </a:cubicBezTo>
                <a:cubicBezTo>
                  <a:pt x="2308023" y="172649"/>
                  <a:pt x="2290840" y="164811"/>
                  <a:pt x="2272683" y="160272"/>
                </a:cubicBezTo>
                <a:cubicBezTo>
                  <a:pt x="2260846" y="157313"/>
                  <a:pt x="2248859" y="154900"/>
                  <a:pt x="2237173" y="151394"/>
                </a:cubicBezTo>
                <a:cubicBezTo>
                  <a:pt x="2237166" y="151392"/>
                  <a:pt x="2170592" y="129201"/>
                  <a:pt x="2157273" y="124761"/>
                </a:cubicBezTo>
                <a:lnTo>
                  <a:pt x="2130640" y="115883"/>
                </a:lnTo>
                <a:lnTo>
                  <a:pt x="2104007" y="107006"/>
                </a:lnTo>
                <a:cubicBezTo>
                  <a:pt x="2061801" y="78868"/>
                  <a:pt x="2087497" y="92625"/>
                  <a:pt x="2024108" y="71495"/>
                </a:cubicBezTo>
                <a:lnTo>
                  <a:pt x="1917576" y="35984"/>
                </a:lnTo>
                <a:lnTo>
                  <a:pt x="1890943" y="27107"/>
                </a:lnTo>
                <a:cubicBezTo>
                  <a:pt x="1861501" y="17293"/>
                  <a:pt x="2006353" y="1954"/>
                  <a:pt x="1864310" y="474"/>
                </a:cubicBezTo>
                <a:close/>
              </a:path>
            </a:pathLst>
          </a:custGeom>
          <a:solidFill>
            <a:srgbClr val="FF0000">
              <a:alpha val="63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 name="TextBox 10"/>
          <p:cNvSpPr txBox="1"/>
          <p:nvPr/>
        </p:nvSpPr>
        <p:spPr>
          <a:xfrm>
            <a:off x="1344521" y="4720252"/>
            <a:ext cx="3515511" cy="954107"/>
          </a:xfrm>
          <a:prstGeom prst="rect">
            <a:avLst/>
          </a:prstGeom>
          <a:noFill/>
        </p:spPr>
        <p:txBody>
          <a:bodyPr wrap="square" rtlCol="0">
            <a:spAutoFit/>
          </a:bodyPr>
          <a:lstStyle/>
          <a:p>
            <a:r>
              <a:rPr lang="en-US" sz="1200" b="1" dirty="0">
                <a:solidFill>
                  <a:srgbClr val="000000"/>
                </a:solidFill>
              </a:rPr>
              <a:t>Failed States Hosting Jihadists Sanctuaries:</a:t>
            </a:r>
          </a:p>
          <a:p>
            <a:r>
              <a:rPr lang="en-US" sz="1100" b="1" dirty="0">
                <a:solidFill>
                  <a:srgbClr val="000000"/>
                </a:solidFill>
              </a:rPr>
              <a:t>1- Destabilizing the sub-continent thus provoking massive migration flows</a:t>
            </a:r>
          </a:p>
          <a:p>
            <a:r>
              <a:rPr lang="en-US" sz="1100" b="1" dirty="0">
                <a:solidFill>
                  <a:srgbClr val="000000"/>
                </a:solidFill>
              </a:rPr>
              <a:t>2- Exporting terrorism on the European Soil</a:t>
            </a:r>
          </a:p>
          <a:p>
            <a:r>
              <a:rPr lang="en-US" sz="1100" b="1" dirty="0">
                <a:solidFill>
                  <a:srgbClr val="000000"/>
                </a:solidFill>
              </a:rPr>
              <a:t>3- Attacking European interests in the sub-continent</a:t>
            </a:r>
          </a:p>
        </p:txBody>
      </p:sp>
      <p:sp>
        <p:nvSpPr>
          <p:cNvPr id="12" name="Down Arrow 11"/>
          <p:cNvSpPr/>
          <p:nvPr/>
        </p:nvSpPr>
        <p:spPr bwMode="auto">
          <a:xfrm rot="10800000">
            <a:off x="2134839" y="3920544"/>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3" name="Down Arrow 12"/>
          <p:cNvSpPr/>
          <p:nvPr/>
        </p:nvSpPr>
        <p:spPr bwMode="auto">
          <a:xfrm rot="10800000">
            <a:off x="2521698" y="3794217"/>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4" name="Down Arrow 13"/>
          <p:cNvSpPr/>
          <p:nvPr/>
        </p:nvSpPr>
        <p:spPr bwMode="auto">
          <a:xfrm rot="10800000">
            <a:off x="2875147" y="3878010"/>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5" name="Down Arrow 14"/>
          <p:cNvSpPr/>
          <p:nvPr/>
        </p:nvSpPr>
        <p:spPr bwMode="auto">
          <a:xfrm rot="10800000">
            <a:off x="3181894" y="4000722"/>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 name="Down Arrow 15"/>
          <p:cNvSpPr/>
          <p:nvPr/>
        </p:nvSpPr>
        <p:spPr bwMode="auto">
          <a:xfrm rot="10800000">
            <a:off x="3476516" y="4133980"/>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7" name="Down Arrow 16"/>
          <p:cNvSpPr/>
          <p:nvPr/>
        </p:nvSpPr>
        <p:spPr bwMode="auto">
          <a:xfrm rot="10800000">
            <a:off x="3757909" y="4130455"/>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8" name="Down Arrow 17"/>
          <p:cNvSpPr/>
          <p:nvPr/>
        </p:nvSpPr>
        <p:spPr bwMode="auto">
          <a:xfrm rot="10800000">
            <a:off x="4060507" y="4130455"/>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9" name="Down Arrow 18"/>
          <p:cNvSpPr/>
          <p:nvPr/>
        </p:nvSpPr>
        <p:spPr bwMode="auto">
          <a:xfrm rot="10800000">
            <a:off x="1800116" y="4011268"/>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0" name="Down Arrow 19"/>
          <p:cNvSpPr/>
          <p:nvPr/>
        </p:nvSpPr>
        <p:spPr bwMode="auto">
          <a:xfrm rot="10800000">
            <a:off x="1495316" y="4043069"/>
            <a:ext cx="227460" cy="26651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1" name="Freeform 20"/>
          <p:cNvSpPr/>
          <p:nvPr/>
        </p:nvSpPr>
        <p:spPr bwMode="auto">
          <a:xfrm>
            <a:off x="4954844" y="3807298"/>
            <a:ext cx="1100831" cy="863580"/>
          </a:xfrm>
          <a:custGeom>
            <a:avLst/>
            <a:gdLst>
              <a:gd name="connsiteX0" fmla="*/ 532660 w 1100831"/>
              <a:gd name="connsiteY0" fmla="*/ 2446 h 863580"/>
              <a:gd name="connsiteX1" fmla="*/ 479394 w 1100831"/>
              <a:gd name="connsiteY1" fmla="*/ 29079 h 863580"/>
              <a:gd name="connsiteX2" fmla="*/ 381740 w 1100831"/>
              <a:gd name="connsiteY2" fmla="*/ 55712 h 863580"/>
              <a:gd name="connsiteX3" fmla="*/ 328473 w 1100831"/>
              <a:gd name="connsiteY3" fmla="*/ 73468 h 863580"/>
              <a:gd name="connsiteX4" fmla="*/ 248574 w 1100831"/>
              <a:gd name="connsiteY4" fmla="*/ 91223 h 863580"/>
              <a:gd name="connsiteX5" fmla="*/ 221941 w 1100831"/>
              <a:gd name="connsiteY5" fmla="*/ 100101 h 863580"/>
              <a:gd name="connsiteX6" fmla="*/ 159798 w 1100831"/>
              <a:gd name="connsiteY6" fmla="*/ 117856 h 863580"/>
              <a:gd name="connsiteX7" fmla="*/ 71021 w 1100831"/>
              <a:gd name="connsiteY7" fmla="*/ 153367 h 863580"/>
              <a:gd name="connsiteX8" fmla="*/ 53266 w 1100831"/>
              <a:gd name="connsiteY8" fmla="*/ 180000 h 863580"/>
              <a:gd name="connsiteX9" fmla="*/ 35510 w 1100831"/>
              <a:gd name="connsiteY9" fmla="*/ 197755 h 863580"/>
              <a:gd name="connsiteX10" fmla="*/ 26633 w 1100831"/>
              <a:gd name="connsiteY10" fmla="*/ 224388 h 863580"/>
              <a:gd name="connsiteX11" fmla="*/ 35510 w 1100831"/>
              <a:gd name="connsiteY11" fmla="*/ 304287 h 863580"/>
              <a:gd name="connsiteX12" fmla="*/ 71021 w 1100831"/>
              <a:gd name="connsiteY12" fmla="*/ 339798 h 863580"/>
              <a:gd name="connsiteX13" fmla="*/ 71021 w 1100831"/>
              <a:gd name="connsiteY13" fmla="*/ 508473 h 863580"/>
              <a:gd name="connsiteX14" fmla="*/ 53266 w 1100831"/>
              <a:gd name="connsiteY14" fmla="*/ 561739 h 863580"/>
              <a:gd name="connsiteX15" fmla="*/ 8877 w 1100831"/>
              <a:gd name="connsiteY15" fmla="*/ 597250 h 863580"/>
              <a:gd name="connsiteX16" fmla="*/ 0 w 1100831"/>
              <a:gd name="connsiteY16" fmla="*/ 623883 h 863580"/>
              <a:gd name="connsiteX17" fmla="*/ 17755 w 1100831"/>
              <a:gd name="connsiteY17" fmla="*/ 730415 h 863580"/>
              <a:gd name="connsiteX18" fmla="*/ 35510 w 1100831"/>
              <a:gd name="connsiteY18" fmla="*/ 757048 h 863580"/>
              <a:gd name="connsiteX19" fmla="*/ 62143 w 1100831"/>
              <a:gd name="connsiteY19" fmla="*/ 801437 h 863580"/>
              <a:gd name="connsiteX20" fmla="*/ 150920 w 1100831"/>
              <a:gd name="connsiteY20" fmla="*/ 828070 h 863580"/>
              <a:gd name="connsiteX21" fmla="*/ 204186 w 1100831"/>
              <a:gd name="connsiteY21" fmla="*/ 792559 h 863580"/>
              <a:gd name="connsiteX22" fmla="*/ 266330 w 1100831"/>
              <a:gd name="connsiteY22" fmla="*/ 739293 h 863580"/>
              <a:gd name="connsiteX23" fmla="*/ 292963 w 1100831"/>
              <a:gd name="connsiteY23" fmla="*/ 668271 h 863580"/>
              <a:gd name="connsiteX24" fmla="*/ 301840 w 1100831"/>
              <a:gd name="connsiteY24" fmla="*/ 632761 h 863580"/>
              <a:gd name="connsiteX25" fmla="*/ 337351 w 1100831"/>
              <a:gd name="connsiteY25" fmla="*/ 623883 h 863580"/>
              <a:gd name="connsiteX26" fmla="*/ 506027 w 1100831"/>
              <a:gd name="connsiteY26" fmla="*/ 632761 h 863580"/>
              <a:gd name="connsiteX27" fmla="*/ 532660 w 1100831"/>
              <a:gd name="connsiteY27" fmla="*/ 641638 h 863580"/>
              <a:gd name="connsiteX28" fmla="*/ 603681 w 1100831"/>
              <a:gd name="connsiteY28" fmla="*/ 686027 h 863580"/>
              <a:gd name="connsiteX29" fmla="*/ 674703 w 1100831"/>
              <a:gd name="connsiteY29" fmla="*/ 721538 h 863580"/>
              <a:gd name="connsiteX30" fmla="*/ 710213 w 1100831"/>
              <a:gd name="connsiteY30" fmla="*/ 739293 h 863580"/>
              <a:gd name="connsiteX31" fmla="*/ 745724 w 1100831"/>
              <a:gd name="connsiteY31" fmla="*/ 748171 h 863580"/>
              <a:gd name="connsiteX32" fmla="*/ 763479 w 1100831"/>
              <a:gd name="connsiteY32" fmla="*/ 774804 h 863580"/>
              <a:gd name="connsiteX33" fmla="*/ 825623 w 1100831"/>
              <a:gd name="connsiteY33" fmla="*/ 810314 h 863580"/>
              <a:gd name="connsiteX34" fmla="*/ 878889 w 1100831"/>
              <a:gd name="connsiteY34" fmla="*/ 845825 h 863580"/>
              <a:gd name="connsiteX35" fmla="*/ 905522 w 1100831"/>
              <a:gd name="connsiteY35" fmla="*/ 863580 h 863580"/>
              <a:gd name="connsiteX36" fmla="*/ 1047565 w 1100831"/>
              <a:gd name="connsiteY36" fmla="*/ 819192 h 863580"/>
              <a:gd name="connsiteX37" fmla="*/ 1074198 w 1100831"/>
              <a:gd name="connsiteY37" fmla="*/ 801437 h 863580"/>
              <a:gd name="connsiteX38" fmla="*/ 1100831 w 1100831"/>
              <a:gd name="connsiteY38" fmla="*/ 783681 h 863580"/>
              <a:gd name="connsiteX39" fmla="*/ 1091953 w 1100831"/>
              <a:gd name="connsiteY39" fmla="*/ 703782 h 863580"/>
              <a:gd name="connsiteX40" fmla="*/ 1038687 w 1100831"/>
              <a:gd name="connsiteY40" fmla="*/ 659394 h 863580"/>
              <a:gd name="connsiteX41" fmla="*/ 1020932 w 1100831"/>
              <a:gd name="connsiteY41" fmla="*/ 632761 h 863580"/>
              <a:gd name="connsiteX42" fmla="*/ 976543 w 1100831"/>
              <a:gd name="connsiteY42" fmla="*/ 588372 h 863580"/>
              <a:gd name="connsiteX43" fmla="*/ 932155 w 1100831"/>
              <a:gd name="connsiteY43" fmla="*/ 508473 h 863580"/>
              <a:gd name="connsiteX44" fmla="*/ 923277 w 1100831"/>
              <a:gd name="connsiteY44" fmla="*/ 375308 h 863580"/>
              <a:gd name="connsiteX45" fmla="*/ 887767 w 1100831"/>
              <a:gd name="connsiteY45" fmla="*/ 313165 h 863580"/>
              <a:gd name="connsiteX46" fmla="*/ 852256 w 1100831"/>
              <a:gd name="connsiteY46" fmla="*/ 259899 h 863580"/>
              <a:gd name="connsiteX47" fmla="*/ 816745 w 1100831"/>
              <a:gd name="connsiteY47" fmla="*/ 206633 h 863580"/>
              <a:gd name="connsiteX48" fmla="*/ 798990 w 1100831"/>
              <a:gd name="connsiteY48" fmla="*/ 180000 h 863580"/>
              <a:gd name="connsiteX49" fmla="*/ 754602 w 1100831"/>
              <a:gd name="connsiteY49" fmla="*/ 135611 h 863580"/>
              <a:gd name="connsiteX50" fmla="*/ 736846 w 1100831"/>
              <a:gd name="connsiteY50" fmla="*/ 108978 h 863580"/>
              <a:gd name="connsiteX51" fmla="*/ 710213 w 1100831"/>
              <a:gd name="connsiteY51" fmla="*/ 91223 h 863580"/>
              <a:gd name="connsiteX52" fmla="*/ 648070 w 1100831"/>
              <a:gd name="connsiteY52" fmla="*/ 64590 h 863580"/>
              <a:gd name="connsiteX53" fmla="*/ 568171 w 1100831"/>
              <a:gd name="connsiteY53" fmla="*/ 2446 h 863580"/>
              <a:gd name="connsiteX54" fmla="*/ 532660 w 1100831"/>
              <a:gd name="connsiteY54" fmla="*/ 2446 h 86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00831" h="863580">
                <a:moveTo>
                  <a:pt x="532660" y="2446"/>
                </a:moveTo>
                <a:cubicBezTo>
                  <a:pt x="517864" y="6885"/>
                  <a:pt x="497922" y="21953"/>
                  <a:pt x="479394" y="29079"/>
                </a:cubicBezTo>
                <a:cubicBezTo>
                  <a:pt x="432987" y="46928"/>
                  <a:pt x="422594" y="43456"/>
                  <a:pt x="381740" y="55712"/>
                </a:cubicBezTo>
                <a:cubicBezTo>
                  <a:pt x="363813" y="61090"/>
                  <a:pt x="346826" y="69798"/>
                  <a:pt x="328473" y="73468"/>
                </a:cubicBezTo>
                <a:cubicBezTo>
                  <a:pt x="297956" y="79571"/>
                  <a:pt x="277832" y="82863"/>
                  <a:pt x="248574" y="91223"/>
                </a:cubicBezTo>
                <a:cubicBezTo>
                  <a:pt x="239576" y="93794"/>
                  <a:pt x="230939" y="97530"/>
                  <a:pt x="221941" y="100101"/>
                </a:cubicBezTo>
                <a:cubicBezTo>
                  <a:pt x="187071" y="110064"/>
                  <a:pt x="190552" y="106028"/>
                  <a:pt x="159798" y="117856"/>
                </a:cubicBezTo>
                <a:cubicBezTo>
                  <a:pt x="130051" y="129297"/>
                  <a:pt x="71021" y="153367"/>
                  <a:pt x="71021" y="153367"/>
                </a:cubicBezTo>
                <a:cubicBezTo>
                  <a:pt x="65103" y="162245"/>
                  <a:pt x="59931" y="171669"/>
                  <a:pt x="53266" y="180000"/>
                </a:cubicBezTo>
                <a:cubicBezTo>
                  <a:pt x="48037" y="186536"/>
                  <a:pt x="39816" y="190578"/>
                  <a:pt x="35510" y="197755"/>
                </a:cubicBezTo>
                <a:cubicBezTo>
                  <a:pt x="30695" y="205779"/>
                  <a:pt x="29592" y="215510"/>
                  <a:pt x="26633" y="224388"/>
                </a:cubicBezTo>
                <a:cubicBezTo>
                  <a:pt x="29592" y="251021"/>
                  <a:pt x="25891" y="279276"/>
                  <a:pt x="35510" y="304287"/>
                </a:cubicBezTo>
                <a:cubicBezTo>
                  <a:pt x="41519" y="319911"/>
                  <a:pt x="71021" y="339798"/>
                  <a:pt x="71021" y="339798"/>
                </a:cubicBezTo>
                <a:cubicBezTo>
                  <a:pt x="93336" y="406740"/>
                  <a:pt x="88418" y="380896"/>
                  <a:pt x="71021" y="508473"/>
                </a:cubicBezTo>
                <a:cubicBezTo>
                  <a:pt x="68492" y="527017"/>
                  <a:pt x="68838" y="551357"/>
                  <a:pt x="53266" y="561739"/>
                </a:cubicBezTo>
                <a:cubicBezTo>
                  <a:pt x="19669" y="584138"/>
                  <a:pt x="34178" y="571951"/>
                  <a:pt x="8877" y="597250"/>
                </a:cubicBezTo>
                <a:cubicBezTo>
                  <a:pt x="5918" y="606128"/>
                  <a:pt x="0" y="614525"/>
                  <a:pt x="0" y="623883"/>
                </a:cubicBezTo>
                <a:cubicBezTo>
                  <a:pt x="0" y="643579"/>
                  <a:pt x="3864" y="702632"/>
                  <a:pt x="17755" y="730415"/>
                </a:cubicBezTo>
                <a:cubicBezTo>
                  <a:pt x="22527" y="739958"/>
                  <a:pt x="30738" y="747505"/>
                  <a:pt x="35510" y="757048"/>
                </a:cubicBezTo>
                <a:cubicBezTo>
                  <a:pt x="45634" y="777295"/>
                  <a:pt x="39024" y="789878"/>
                  <a:pt x="62143" y="801437"/>
                </a:cubicBezTo>
                <a:cubicBezTo>
                  <a:pt x="83753" y="812242"/>
                  <a:pt x="125436" y="821699"/>
                  <a:pt x="150920" y="828070"/>
                </a:cubicBezTo>
                <a:cubicBezTo>
                  <a:pt x="196223" y="812968"/>
                  <a:pt x="161867" y="828832"/>
                  <a:pt x="204186" y="792559"/>
                </a:cubicBezTo>
                <a:cubicBezTo>
                  <a:pt x="283907" y="724227"/>
                  <a:pt x="200244" y="805379"/>
                  <a:pt x="266330" y="739293"/>
                </a:cubicBezTo>
                <a:cubicBezTo>
                  <a:pt x="289115" y="648146"/>
                  <a:pt x="258146" y="761115"/>
                  <a:pt x="292963" y="668271"/>
                </a:cubicBezTo>
                <a:cubicBezTo>
                  <a:pt x="297247" y="656847"/>
                  <a:pt x="293213" y="641388"/>
                  <a:pt x="301840" y="632761"/>
                </a:cubicBezTo>
                <a:cubicBezTo>
                  <a:pt x="310468" y="624133"/>
                  <a:pt x="325514" y="626842"/>
                  <a:pt x="337351" y="623883"/>
                </a:cubicBezTo>
                <a:cubicBezTo>
                  <a:pt x="393576" y="626842"/>
                  <a:pt x="449955" y="627664"/>
                  <a:pt x="506027" y="632761"/>
                </a:cubicBezTo>
                <a:cubicBezTo>
                  <a:pt x="515346" y="633608"/>
                  <a:pt x="524059" y="637952"/>
                  <a:pt x="532660" y="641638"/>
                </a:cubicBezTo>
                <a:cubicBezTo>
                  <a:pt x="603308" y="671915"/>
                  <a:pt x="533096" y="644852"/>
                  <a:pt x="603681" y="686027"/>
                </a:cubicBezTo>
                <a:cubicBezTo>
                  <a:pt x="626544" y="699364"/>
                  <a:pt x="651029" y="709701"/>
                  <a:pt x="674703" y="721538"/>
                </a:cubicBezTo>
                <a:cubicBezTo>
                  <a:pt x="686540" y="727456"/>
                  <a:pt x="697374" y="736083"/>
                  <a:pt x="710213" y="739293"/>
                </a:cubicBezTo>
                <a:lnTo>
                  <a:pt x="745724" y="748171"/>
                </a:lnTo>
                <a:cubicBezTo>
                  <a:pt x="751642" y="757049"/>
                  <a:pt x="755934" y="767259"/>
                  <a:pt x="763479" y="774804"/>
                </a:cubicBezTo>
                <a:cubicBezTo>
                  <a:pt x="778834" y="790159"/>
                  <a:pt x="808216" y="799870"/>
                  <a:pt x="825623" y="810314"/>
                </a:cubicBezTo>
                <a:cubicBezTo>
                  <a:pt x="843921" y="821293"/>
                  <a:pt x="861134" y="833988"/>
                  <a:pt x="878889" y="845825"/>
                </a:cubicBezTo>
                <a:lnTo>
                  <a:pt x="905522" y="863580"/>
                </a:lnTo>
                <a:cubicBezTo>
                  <a:pt x="1015534" y="852580"/>
                  <a:pt x="969553" y="871200"/>
                  <a:pt x="1047565" y="819192"/>
                </a:cubicBezTo>
                <a:lnTo>
                  <a:pt x="1074198" y="801437"/>
                </a:lnTo>
                <a:lnTo>
                  <a:pt x="1100831" y="783681"/>
                </a:lnTo>
                <a:cubicBezTo>
                  <a:pt x="1097872" y="757048"/>
                  <a:pt x="1100427" y="729204"/>
                  <a:pt x="1091953" y="703782"/>
                </a:cubicBezTo>
                <a:cubicBezTo>
                  <a:pt x="1087070" y="689134"/>
                  <a:pt x="1050871" y="667516"/>
                  <a:pt x="1038687" y="659394"/>
                </a:cubicBezTo>
                <a:cubicBezTo>
                  <a:pt x="1032769" y="650516"/>
                  <a:pt x="1027958" y="640791"/>
                  <a:pt x="1020932" y="632761"/>
                </a:cubicBezTo>
                <a:cubicBezTo>
                  <a:pt x="1007153" y="617013"/>
                  <a:pt x="988150" y="605783"/>
                  <a:pt x="976543" y="588372"/>
                </a:cubicBezTo>
                <a:cubicBezTo>
                  <a:pt x="935842" y="527320"/>
                  <a:pt x="947781" y="555350"/>
                  <a:pt x="932155" y="508473"/>
                </a:cubicBezTo>
                <a:cubicBezTo>
                  <a:pt x="929196" y="464085"/>
                  <a:pt x="928190" y="419523"/>
                  <a:pt x="923277" y="375308"/>
                </a:cubicBezTo>
                <a:cubicBezTo>
                  <a:pt x="920207" y="347674"/>
                  <a:pt x="903436" y="335549"/>
                  <a:pt x="887767" y="313165"/>
                </a:cubicBezTo>
                <a:cubicBezTo>
                  <a:pt x="875530" y="295683"/>
                  <a:pt x="864093" y="277654"/>
                  <a:pt x="852256" y="259899"/>
                </a:cubicBezTo>
                <a:lnTo>
                  <a:pt x="816745" y="206633"/>
                </a:lnTo>
                <a:cubicBezTo>
                  <a:pt x="810827" y="197755"/>
                  <a:pt x="806534" y="187545"/>
                  <a:pt x="798990" y="180000"/>
                </a:cubicBezTo>
                <a:cubicBezTo>
                  <a:pt x="784194" y="165204"/>
                  <a:pt x="766209" y="153021"/>
                  <a:pt x="754602" y="135611"/>
                </a:cubicBezTo>
                <a:cubicBezTo>
                  <a:pt x="748683" y="126733"/>
                  <a:pt x="744391" y="116523"/>
                  <a:pt x="736846" y="108978"/>
                </a:cubicBezTo>
                <a:cubicBezTo>
                  <a:pt x="729301" y="101434"/>
                  <a:pt x="719756" y="95995"/>
                  <a:pt x="710213" y="91223"/>
                </a:cubicBezTo>
                <a:cubicBezTo>
                  <a:pt x="680285" y="76259"/>
                  <a:pt x="678855" y="89218"/>
                  <a:pt x="648070" y="64590"/>
                </a:cubicBezTo>
                <a:cubicBezTo>
                  <a:pt x="612231" y="35918"/>
                  <a:pt x="609665" y="7633"/>
                  <a:pt x="568171" y="2446"/>
                </a:cubicBezTo>
                <a:cubicBezTo>
                  <a:pt x="553489" y="611"/>
                  <a:pt x="547456" y="-1993"/>
                  <a:pt x="532660" y="2446"/>
                </a:cubicBezTo>
                <a:close/>
              </a:path>
            </a:pathLst>
          </a:custGeom>
          <a:solidFill>
            <a:srgbClr val="FF0000">
              <a:alpha val="63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2" name="Freeform 21"/>
          <p:cNvSpPr/>
          <p:nvPr/>
        </p:nvSpPr>
        <p:spPr bwMode="auto">
          <a:xfrm>
            <a:off x="7012357" y="3918610"/>
            <a:ext cx="976544" cy="781948"/>
          </a:xfrm>
          <a:custGeom>
            <a:avLst/>
            <a:gdLst>
              <a:gd name="connsiteX0" fmla="*/ 159798 w 976544"/>
              <a:gd name="connsiteY0" fmla="*/ 781235 h 781948"/>
              <a:gd name="connsiteX1" fmla="*/ 284086 w 976544"/>
              <a:gd name="connsiteY1" fmla="*/ 772357 h 781948"/>
              <a:gd name="connsiteX2" fmla="*/ 381740 w 976544"/>
              <a:gd name="connsiteY2" fmla="*/ 754602 h 781948"/>
              <a:gd name="connsiteX3" fmla="*/ 408373 w 976544"/>
              <a:gd name="connsiteY3" fmla="*/ 745724 h 781948"/>
              <a:gd name="connsiteX4" fmla="*/ 470517 w 976544"/>
              <a:gd name="connsiteY4" fmla="*/ 736847 h 781948"/>
              <a:gd name="connsiteX5" fmla="*/ 497150 w 976544"/>
              <a:gd name="connsiteY5" fmla="*/ 727969 h 781948"/>
              <a:gd name="connsiteX6" fmla="*/ 577049 w 976544"/>
              <a:gd name="connsiteY6" fmla="*/ 719091 h 781948"/>
              <a:gd name="connsiteX7" fmla="*/ 630315 w 976544"/>
              <a:gd name="connsiteY7" fmla="*/ 665825 h 781948"/>
              <a:gd name="connsiteX8" fmla="*/ 656948 w 976544"/>
              <a:gd name="connsiteY8" fmla="*/ 639192 h 781948"/>
              <a:gd name="connsiteX9" fmla="*/ 665825 w 976544"/>
              <a:gd name="connsiteY9" fmla="*/ 594804 h 781948"/>
              <a:gd name="connsiteX10" fmla="*/ 674703 w 976544"/>
              <a:gd name="connsiteY10" fmla="*/ 541538 h 781948"/>
              <a:gd name="connsiteX11" fmla="*/ 692458 w 976544"/>
              <a:gd name="connsiteY11" fmla="*/ 514905 h 781948"/>
              <a:gd name="connsiteX12" fmla="*/ 736847 w 976544"/>
              <a:gd name="connsiteY12" fmla="*/ 470516 h 781948"/>
              <a:gd name="connsiteX13" fmla="*/ 781235 w 976544"/>
              <a:gd name="connsiteY13" fmla="*/ 426128 h 781948"/>
              <a:gd name="connsiteX14" fmla="*/ 798990 w 976544"/>
              <a:gd name="connsiteY14" fmla="*/ 390617 h 781948"/>
              <a:gd name="connsiteX15" fmla="*/ 816746 w 976544"/>
              <a:gd name="connsiteY15" fmla="*/ 372862 h 781948"/>
              <a:gd name="connsiteX16" fmla="*/ 825623 w 976544"/>
              <a:gd name="connsiteY16" fmla="*/ 337351 h 781948"/>
              <a:gd name="connsiteX17" fmla="*/ 861134 w 976544"/>
              <a:gd name="connsiteY17" fmla="*/ 284085 h 781948"/>
              <a:gd name="connsiteX18" fmla="*/ 878889 w 976544"/>
              <a:gd name="connsiteY18" fmla="*/ 257452 h 781948"/>
              <a:gd name="connsiteX19" fmla="*/ 932155 w 976544"/>
              <a:gd name="connsiteY19" fmla="*/ 230819 h 781948"/>
              <a:gd name="connsiteX20" fmla="*/ 967666 w 976544"/>
              <a:gd name="connsiteY20" fmla="*/ 186431 h 781948"/>
              <a:gd name="connsiteX21" fmla="*/ 976544 w 976544"/>
              <a:gd name="connsiteY21" fmla="*/ 133165 h 781948"/>
              <a:gd name="connsiteX22" fmla="*/ 967666 w 976544"/>
              <a:gd name="connsiteY22" fmla="*/ 97654 h 781948"/>
              <a:gd name="connsiteX23" fmla="*/ 932155 w 976544"/>
              <a:gd name="connsiteY23" fmla="*/ 88777 h 781948"/>
              <a:gd name="connsiteX24" fmla="*/ 807868 w 976544"/>
              <a:gd name="connsiteY24" fmla="*/ 79899 h 781948"/>
              <a:gd name="connsiteX25" fmla="*/ 772357 w 976544"/>
              <a:gd name="connsiteY25" fmla="*/ 17755 h 781948"/>
              <a:gd name="connsiteX26" fmla="*/ 745724 w 976544"/>
              <a:gd name="connsiteY26" fmla="*/ 0 h 781948"/>
              <a:gd name="connsiteX27" fmla="*/ 656948 w 976544"/>
              <a:gd name="connsiteY27" fmla="*/ 17755 h 781948"/>
              <a:gd name="connsiteX28" fmla="*/ 603682 w 976544"/>
              <a:gd name="connsiteY28" fmla="*/ 35511 h 781948"/>
              <a:gd name="connsiteX29" fmla="*/ 186431 w 976544"/>
              <a:gd name="connsiteY29" fmla="*/ 44388 h 781948"/>
              <a:gd name="connsiteX30" fmla="*/ 159798 w 976544"/>
              <a:gd name="connsiteY30" fmla="*/ 62144 h 781948"/>
              <a:gd name="connsiteX31" fmla="*/ 133165 w 976544"/>
              <a:gd name="connsiteY31" fmla="*/ 71021 h 781948"/>
              <a:gd name="connsiteX32" fmla="*/ 62144 w 976544"/>
              <a:gd name="connsiteY32" fmla="*/ 159798 h 781948"/>
              <a:gd name="connsiteX33" fmla="*/ 53266 w 976544"/>
              <a:gd name="connsiteY33" fmla="*/ 186431 h 781948"/>
              <a:gd name="connsiteX34" fmla="*/ 35511 w 976544"/>
              <a:gd name="connsiteY34" fmla="*/ 213064 h 781948"/>
              <a:gd name="connsiteX35" fmla="*/ 26633 w 976544"/>
              <a:gd name="connsiteY35" fmla="*/ 239697 h 781948"/>
              <a:gd name="connsiteX36" fmla="*/ 0 w 976544"/>
              <a:gd name="connsiteY36" fmla="*/ 292963 h 781948"/>
              <a:gd name="connsiteX37" fmla="*/ 8878 w 976544"/>
              <a:gd name="connsiteY37" fmla="*/ 390617 h 781948"/>
              <a:gd name="connsiteX38" fmla="*/ 17755 w 976544"/>
              <a:gd name="connsiteY38" fmla="*/ 417250 h 781948"/>
              <a:gd name="connsiteX39" fmla="*/ 26633 w 976544"/>
              <a:gd name="connsiteY39" fmla="*/ 506027 h 781948"/>
              <a:gd name="connsiteX40" fmla="*/ 35511 w 976544"/>
              <a:gd name="connsiteY40" fmla="*/ 532660 h 781948"/>
              <a:gd name="connsiteX41" fmla="*/ 71021 w 976544"/>
              <a:gd name="connsiteY41" fmla="*/ 541538 h 781948"/>
              <a:gd name="connsiteX42" fmla="*/ 88777 w 976544"/>
              <a:gd name="connsiteY42" fmla="*/ 559293 h 781948"/>
              <a:gd name="connsiteX43" fmla="*/ 115410 w 976544"/>
              <a:gd name="connsiteY43" fmla="*/ 577048 h 781948"/>
              <a:gd name="connsiteX44" fmla="*/ 124287 w 976544"/>
              <a:gd name="connsiteY44" fmla="*/ 603681 h 781948"/>
              <a:gd name="connsiteX45" fmla="*/ 133165 w 976544"/>
              <a:gd name="connsiteY45" fmla="*/ 754602 h 781948"/>
              <a:gd name="connsiteX46" fmla="*/ 159798 w 976544"/>
              <a:gd name="connsiteY46" fmla="*/ 781235 h 7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6544" h="781948">
                <a:moveTo>
                  <a:pt x="159798" y="781235"/>
                </a:moveTo>
                <a:cubicBezTo>
                  <a:pt x="184952" y="784194"/>
                  <a:pt x="242847" y="777306"/>
                  <a:pt x="284086" y="772357"/>
                </a:cubicBezTo>
                <a:cubicBezTo>
                  <a:pt x="316935" y="768415"/>
                  <a:pt x="349389" y="761534"/>
                  <a:pt x="381740" y="754602"/>
                </a:cubicBezTo>
                <a:cubicBezTo>
                  <a:pt x="390890" y="752641"/>
                  <a:pt x="399197" y="747559"/>
                  <a:pt x="408373" y="745724"/>
                </a:cubicBezTo>
                <a:cubicBezTo>
                  <a:pt x="428892" y="741620"/>
                  <a:pt x="449802" y="739806"/>
                  <a:pt x="470517" y="736847"/>
                </a:cubicBezTo>
                <a:cubicBezTo>
                  <a:pt x="479395" y="733888"/>
                  <a:pt x="487919" y="729507"/>
                  <a:pt x="497150" y="727969"/>
                </a:cubicBezTo>
                <a:cubicBezTo>
                  <a:pt x="523582" y="723563"/>
                  <a:pt x="552766" y="730423"/>
                  <a:pt x="577049" y="719091"/>
                </a:cubicBezTo>
                <a:cubicBezTo>
                  <a:pt x="599803" y="708472"/>
                  <a:pt x="612560" y="683580"/>
                  <a:pt x="630315" y="665825"/>
                </a:cubicBezTo>
                <a:lnTo>
                  <a:pt x="656948" y="639192"/>
                </a:lnTo>
                <a:cubicBezTo>
                  <a:pt x="659907" y="624396"/>
                  <a:pt x="663126" y="609650"/>
                  <a:pt x="665825" y="594804"/>
                </a:cubicBezTo>
                <a:cubicBezTo>
                  <a:pt x="669045" y="577094"/>
                  <a:pt x="669011" y="558615"/>
                  <a:pt x="674703" y="541538"/>
                </a:cubicBezTo>
                <a:cubicBezTo>
                  <a:pt x="678077" y="531416"/>
                  <a:pt x="685432" y="522935"/>
                  <a:pt x="692458" y="514905"/>
                </a:cubicBezTo>
                <a:cubicBezTo>
                  <a:pt x="706237" y="499157"/>
                  <a:pt x="725240" y="487927"/>
                  <a:pt x="736847" y="470516"/>
                </a:cubicBezTo>
                <a:cubicBezTo>
                  <a:pt x="760520" y="435005"/>
                  <a:pt x="745724" y="449801"/>
                  <a:pt x="781235" y="426128"/>
                </a:cubicBezTo>
                <a:cubicBezTo>
                  <a:pt x="787153" y="414291"/>
                  <a:pt x="791649" y="401628"/>
                  <a:pt x="798990" y="390617"/>
                </a:cubicBezTo>
                <a:cubicBezTo>
                  <a:pt x="803633" y="383653"/>
                  <a:pt x="813003" y="380348"/>
                  <a:pt x="816746" y="372862"/>
                </a:cubicBezTo>
                <a:cubicBezTo>
                  <a:pt x="822203" y="361949"/>
                  <a:pt x="821339" y="348775"/>
                  <a:pt x="825623" y="337351"/>
                </a:cubicBezTo>
                <a:cubicBezTo>
                  <a:pt x="844568" y="286831"/>
                  <a:pt x="835637" y="315957"/>
                  <a:pt x="861134" y="284085"/>
                </a:cubicBezTo>
                <a:cubicBezTo>
                  <a:pt x="867799" y="275753"/>
                  <a:pt x="871344" y="264997"/>
                  <a:pt x="878889" y="257452"/>
                </a:cubicBezTo>
                <a:cubicBezTo>
                  <a:pt x="896098" y="240243"/>
                  <a:pt x="910495" y="238039"/>
                  <a:pt x="932155" y="230819"/>
                </a:cubicBezTo>
                <a:cubicBezTo>
                  <a:pt x="944278" y="218696"/>
                  <a:pt x="962066" y="203232"/>
                  <a:pt x="967666" y="186431"/>
                </a:cubicBezTo>
                <a:cubicBezTo>
                  <a:pt x="973358" y="169354"/>
                  <a:pt x="973585" y="150920"/>
                  <a:pt x="976544" y="133165"/>
                </a:cubicBezTo>
                <a:cubicBezTo>
                  <a:pt x="973585" y="121328"/>
                  <a:pt x="976294" y="106282"/>
                  <a:pt x="967666" y="97654"/>
                </a:cubicBezTo>
                <a:cubicBezTo>
                  <a:pt x="959038" y="89027"/>
                  <a:pt x="944282" y="90124"/>
                  <a:pt x="932155" y="88777"/>
                </a:cubicBezTo>
                <a:cubicBezTo>
                  <a:pt x="890874" y="84190"/>
                  <a:pt x="849297" y="82858"/>
                  <a:pt x="807868" y="79899"/>
                </a:cubicBezTo>
                <a:cubicBezTo>
                  <a:pt x="800904" y="65970"/>
                  <a:pt x="784907" y="30305"/>
                  <a:pt x="772357" y="17755"/>
                </a:cubicBezTo>
                <a:cubicBezTo>
                  <a:pt x="764812" y="10211"/>
                  <a:pt x="754602" y="5918"/>
                  <a:pt x="745724" y="0"/>
                </a:cubicBezTo>
                <a:cubicBezTo>
                  <a:pt x="709741" y="5997"/>
                  <a:pt x="690049" y="7825"/>
                  <a:pt x="656948" y="17755"/>
                </a:cubicBezTo>
                <a:cubicBezTo>
                  <a:pt x="639021" y="23133"/>
                  <a:pt x="622394" y="35113"/>
                  <a:pt x="603682" y="35511"/>
                </a:cubicBezTo>
                <a:lnTo>
                  <a:pt x="186431" y="44388"/>
                </a:lnTo>
                <a:cubicBezTo>
                  <a:pt x="177553" y="50307"/>
                  <a:pt x="169341" y="57372"/>
                  <a:pt x="159798" y="62144"/>
                </a:cubicBezTo>
                <a:cubicBezTo>
                  <a:pt x="151428" y="66329"/>
                  <a:pt x="140780" y="65582"/>
                  <a:pt x="133165" y="71021"/>
                </a:cubicBezTo>
                <a:cubicBezTo>
                  <a:pt x="111951" y="86174"/>
                  <a:pt x="69481" y="137789"/>
                  <a:pt x="62144" y="159798"/>
                </a:cubicBezTo>
                <a:cubicBezTo>
                  <a:pt x="59185" y="168676"/>
                  <a:pt x="57451" y="178061"/>
                  <a:pt x="53266" y="186431"/>
                </a:cubicBezTo>
                <a:cubicBezTo>
                  <a:pt x="48494" y="195974"/>
                  <a:pt x="40283" y="203521"/>
                  <a:pt x="35511" y="213064"/>
                </a:cubicBezTo>
                <a:cubicBezTo>
                  <a:pt x="31326" y="221434"/>
                  <a:pt x="30818" y="231327"/>
                  <a:pt x="26633" y="239697"/>
                </a:cubicBezTo>
                <a:cubicBezTo>
                  <a:pt x="-7786" y="308536"/>
                  <a:pt x="22315" y="226020"/>
                  <a:pt x="0" y="292963"/>
                </a:cubicBezTo>
                <a:cubicBezTo>
                  <a:pt x="2959" y="325514"/>
                  <a:pt x="4256" y="358260"/>
                  <a:pt x="8878" y="390617"/>
                </a:cubicBezTo>
                <a:cubicBezTo>
                  <a:pt x="10201" y="399881"/>
                  <a:pt x="16332" y="408001"/>
                  <a:pt x="17755" y="417250"/>
                </a:cubicBezTo>
                <a:cubicBezTo>
                  <a:pt x="22277" y="446644"/>
                  <a:pt x="22111" y="476633"/>
                  <a:pt x="26633" y="506027"/>
                </a:cubicBezTo>
                <a:cubicBezTo>
                  <a:pt x="28056" y="515276"/>
                  <a:pt x="28204" y="526814"/>
                  <a:pt x="35511" y="532660"/>
                </a:cubicBezTo>
                <a:cubicBezTo>
                  <a:pt x="45038" y="540282"/>
                  <a:pt x="59184" y="538579"/>
                  <a:pt x="71021" y="541538"/>
                </a:cubicBezTo>
                <a:cubicBezTo>
                  <a:pt x="76940" y="547456"/>
                  <a:pt x="82241" y="554064"/>
                  <a:pt x="88777" y="559293"/>
                </a:cubicBezTo>
                <a:cubicBezTo>
                  <a:pt x="97109" y="565958"/>
                  <a:pt x="108745" y="568716"/>
                  <a:pt x="115410" y="577048"/>
                </a:cubicBezTo>
                <a:cubicBezTo>
                  <a:pt x="121256" y="584355"/>
                  <a:pt x="121328" y="594803"/>
                  <a:pt x="124287" y="603681"/>
                </a:cubicBezTo>
                <a:cubicBezTo>
                  <a:pt x="127246" y="653988"/>
                  <a:pt x="123282" y="705187"/>
                  <a:pt x="133165" y="754602"/>
                </a:cubicBezTo>
                <a:cubicBezTo>
                  <a:pt x="138910" y="783328"/>
                  <a:pt x="134644" y="778276"/>
                  <a:pt x="159798" y="781235"/>
                </a:cubicBezTo>
                <a:close/>
              </a:path>
            </a:pathLst>
          </a:custGeom>
          <a:solidFill>
            <a:srgbClr val="FF0000">
              <a:alpha val="63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4" name="Down Arrow 23"/>
          <p:cNvSpPr/>
          <p:nvPr/>
        </p:nvSpPr>
        <p:spPr bwMode="auto">
          <a:xfrm rot="6885742">
            <a:off x="4296099" y="3341602"/>
            <a:ext cx="227460" cy="12232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8" name="Curved Down Arrow 27"/>
          <p:cNvSpPr/>
          <p:nvPr/>
        </p:nvSpPr>
        <p:spPr bwMode="auto">
          <a:xfrm rot="19884819">
            <a:off x="4264622" y="4284072"/>
            <a:ext cx="856762" cy="350075"/>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9" name="Curved Down Arrow 28"/>
          <p:cNvSpPr/>
          <p:nvPr/>
        </p:nvSpPr>
        <p:spPr bwMode="auto">
          <a:xfrm rot="8190802">
            <a:off x="4584470" y="4735995"/>
            <a:ext cx="856762" cy="350075"/>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0" name="Curved Down Arrow 29"/>
          <p:cNvSpPr/>
          <p:nvPr/>
        </p:nvSpPr>
        <p:spPr bwMode="auto">
          <a:xfrm rot="19884819">
            <a:off x="1930828" y="2925168"/>
            <a:ext cx="1633795" cy="350075"/>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1" name="Curved Down Arrow 30"/>
          <p:cNvSpPr/>
          <p:nvPr/>
        </p:nvSpPr>
        <p:spPr bwMode="auto">
          <a:xfrm rot="8983091">
            <a:off x="2107829" y="3285444"/>
            <a:ext cx="1568850" cy="350075"/>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2" name="TextBox 31"/>
          <p:cNvSpPr txBox="1"/>
          <p:nvPr/>
        </p:nvSpPr>
        <p:spPr>
          <a:xfrm>
            <a:off x="913360" y="1791671"/>
            <a:ext cx="2075516" cy="954107"/>
          </a:xfrm>
          <a:prstGeom prst="rect">
            <a:avLst/>
          </a:prstGeom>
          <a:solidFill>
            <a:srgbClr val="FFFFFF">
              <a:alpha val="72941"/>
            </a:srgbClr>
          </a:solidFill>
          <a:ln>
            <a:solidFill>
              <a:srgbClr val="FF0000"/>
            </a:solidFill>
          </a:ln>
        </p:spPr>
        <p:txBody>
          <a:bodyPr wrap="square" rtlCol="0">
            <a:spAutoFit/>
          </a:bodyPr>
          <a:lstStyle/>
          <a:p>
            <a:r>
              <a:rPr lang="en-US" sz="1200" b="1" dirty="0">
                <a:solidFill>
                  <a:srgbClr val="000000"/>
                </a:solidFill>
              </a:rPr>
              <a:t>Western Europe</a:t>
            </a:r>
          </a:p>
          <a:p>
            <a:r>
              <a:rPr lang="en-US" sz="1100" b="1" dirty="0">
                <a:solidFill>
                  <a:srgbClr val="000000"/>
                </a:solidFill>
              </a:rPr>
              <a:t>1- Active jihadist transnational networks</a:t>
            </a:r>
          </a:p>
          <a:p>
            <a:r>
              <a:rPr lang="en-US" sz="1100" b="1" dirty="0">
                <a:solidFill>
                  <a:srgbClr val="000000"/>
                </a:solidFill>
              </a:rPr>
              <a:t>2- Massive migrant flows from crisis areas</a:t>
            </a:r>
          </a:p>
        </p:txBody>
      </p:sp>
      <p:sp>
        <p:nvSpPr>
          <p:cNvPr id="33" name="TextBox 32"/>
          <p:cNvSpPr txBox="1"/>
          <p:nvPr/>
        </p:nvSpPr>
        <p:spPr>
          <a:xfrm>
            <a:off x="3404915" y="3160795"/>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4" name="TextBox 33"/>
          <p:cNvSpPr txBox="1"/>
          <p:nvPr/>
        </p:nvSpPr>
        <p:spPr>
          <a:xfrm>
            <a:off x="3511720" y="2839240"/>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5" name="TextBox 34"/>
          <p:cNvSpPr txBox="1"/>
          <p:nvPr/>
        </p:nvSpPr>
        <p:spPr>
          <a:xfrm>
            <a:off x="2849520" y="2860434"/>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6" name="TextBox 35"/>
          <p:cNvSpPr txBox="1"/>
          <p:nvPr/>
        </p:nvSpPr>
        <p:spPr>
          <a:xfrm>
            <a:off x="2111904" y="2701950"/>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7" name="TextBox 36"/>
          <p:cNvSpPr txBox="1"/>
          <p:nvPr/>
        </p:nvSpPr>
        <p:spPr>
          <a:xfrm>
            <a:off x="3054520" y="3413638"/>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8" name="TextBox 37"/>
          <p:cNvSpPr txBox="1"/>
          <p:nvPr/>
        </p:nvSpPr>
        <p:spPr>
          <a:xfrm>
            <a:off x="2362299" y="3132968"/>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39" name="TextBox 38"/>
          <p:cNvSpPr txBox="1"/>
          <p:nvPr/>
        </p:nvSpPr>
        <p:spPr>
          <a:xfrm>
            <a:off x="1800116" y="3609551"/>
            <a:ext cx="457200" cy="369332"/>
          </a:xfrm>
          <a:prstGeom prst="rect">
            <a:avLst/>
          </a:prstGeom>
          <a:noFill/>
        </p:spPr>
        <p:txBody>
          <a:bodyPr wrap="square" rtlCol="0">
            <a:spAutoFit/>
          </a:bodyPr>
          <a:lstStyle/>
          <a:p>
            <a:r>
              <a:rPr lang="en-US" dirty="0">
                <a:solidFill>
                  <a:schemeClr val="accent1">
                    <a:lumMod val="75000"/>
                  </a:schemeClr>
                </a:solidFill>
                <a:sym typeface="Webdings"/>
              </a:rPr>
              <a:t></a:t>
            </a:r>
            <a:endParaRPr lang="en-US" dirty="0">
              <a:solidFill>
                <a:schemeClr val="accent1">
                  <a:lumMod val="75000"/>
                </a:schemeClr>
              </a:solidFill>
            </a:endParaRPr>
          </a:p>
        </p:txBody>
      </p:sp>
      <p:sp>
        <p:nvSpPr>
          <p:cNvPr id="2" name="Slide Number Placeholder 1"/>
          <p:cNvSpPr>
            <a:spLocks noGrp="1"/>
          </p:cNvSpPr>
          <p:nvPr>
            <p:ph type="sldNum" sz="quarter" idx="12"/>
          </p:nvPr>
        </p:nvSpPr>
        <p:spPr>
          <a:xfrm>
            <a:off x="8610510" y="6519662"/>
            <a:ext cx="457471" cy="365722"/>
          </a:xfrm>
        </p:spPr>
        <p:txBody>
          <a:bodyPr/>
          <a:lstStyle/>
          <a:p>
            <a:pPr>
              <a:defRPr/>
            </a:pPr>
            <a:fld id="{7640AC84-441F-4175-AB3B-F1C90005C5D4}" type="slidenum">
              <a:rPr lang="en-US" smtClean="0">
                <a:solidFill>
                  <a:srgbClr val="D6ECFF"/>
                </a:solidFill>
              </a:rPr>
              <a:pPr>
                <a:defRPr/>
              </a:pPr>
              <a:t>3</a:t>
            </a:fld>
            <a:endParaRPr lang="en-US">
              <a:solidFill>
                <a:srgbClr val="D6ECFF"/>
              </a:solidFill>
            </a:endParaRPr>
          </a:p>
        </p:txBody>
      </p:sp>
      <p:sp>
        <p:nvSpPr>
          <p:cNvPr id="25" name="TextBox 24"/>
          <p:cNvSpPr txBox="1"/>
          <p:nvPr/>
        </p:nvSpPr>
        <p:spPr>
          <a:xfrm>
            <a:off x="6660232" y="2060848"/>
            <a:ext cx="1867608" cy="1785104"/>
          </a:xfrm>
          <a:prstGeom prst="rect">
            <a:avLst/>
          </a:prstGeom>
          <a:noFill/>
          <a:ln>
            <a:solidFill>
              <a:srgbClr val="FF0000"/>
            </a:solidFill>
          </a:ln>
        </p:spPr>
        <p:txBody>
          <a:bodyPr wrap="square" rtlCol="0">
            <a:spAutoFit/>
          </a:bodyPr>
          <a:lstStyle/>
          <a:p>
            <a:r>
              <a:rPr lang="en-US" sz="1100" b="1" dirty="0">
                <a:solidFill>
                  <a:srgbClr val="000000"/>
                </a:solidFill>
              </a:rPr>
              <a:t>Afghanistan: rebirth of </a:t>
            </a:r>
            <a:r>
              <a:rPr lang="en-US" sz="1100" b="1" dirty="0" err="1">
                <a:solidFill>
                  <a:srgbClr val="000000"/>
                </a:solidFill>
              </a:rPr>
              <a:t>Taleban</a:t>
            </a:r>
            <a:r>
              <a:rPr lang="en-US" sz="1100" b="1" dirty="0">
                <a:solidFill>
                  <a:srgbClr val="000000"/>
                </a:solidFill>
              </a:rPr>
              <a:t> networks + rear base of other jihadist organizations</a:t>
            </a:r>
          </a:p>
          <a:p>
            <a:r>
              <a:rPr lang="en-US" sz="1100" dirty="0">
                <a:solidFill>
                  <a:srgbClr val="000000"/>
                </a:solidFill>
              </a:rPr>
              <a:t>1- Opportunity  for Jihadists Sanctuaries</a:t>
            </a:r>
          </a:p>
          <a:p>
            <a:r>
              <a:rPr lang="en-US" sz="1100" dirty="0">
                <a:solidFill>
                  <a:srgbClr val="000000"/>
                </a:solidFill>
              </a:rPr>
              <a:t>2- Providing capabilities to other zones</a:t>
            </a:r>
          </a:p>
          <a:p>
            <a:r>
              <a:rPr lang="en-US" sz="1100" dirty="0">
                <a:solidFill>
                  <a:srgbClr val="000000"/>
                </a:solidFill>
              </a:rPr>
              <a:t>3- </a:t>
            </a:r>
            <a:r>
              <a:rPr lang="en-US" sz="1100" dirty="0" smtClean="0">
                <a:solidFill>
                  <a:srgbClr val="000000"/>
                </a:solidFill>
              </a:rPr>
              <a:t>Opportunities </a:t>
            </a:r>
            <a:r>
              <a:rPr lang="en-US" sz="1100" dirty="0">
                <a:solidFill>
                  <a:srgbClr val="000000"/>
                </a:solidFill>
              </a:rPr>
              <a:t>to ‘re-conquer’ the country </a:t>
            </a:r>
            <a:endParaRPr lang="en-US" sz="1100" b="1" dirty="0">
              <a:solidFill>
                <a:srgbClr val="000000"/>
              </a:solidFill>
            </a:endParaRPr>
          </a:p>
        </p:txBody>
      </p:sp>
      <p:sp>
        <p:nvSpPr>
          <p:cNvPr id="40" name="Rectangle 7"/>
          <p:cNvSpPr txBox="1">
            <a:spLocks noChangeArrowheads="1"/>
          </p:cNvSpPr>
          <p:nvPr/>
        </p:nvSpPr>
        <p:spPr>
          <a:xfrm>
            <a:off x="449193" y="89012"/>
            <a:ext cx="8136904" cy="648072"/>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fr-FR" sz="2400" b="1" dirty="0" smtClean="0">
                <a:latin typeface="Calibri"/>
              </a:rPr>
              <a:t>The Strategic Context</a:t>
            </a:r>
            <a:endParaRPr lang="en-US" altLang="fr-FR" sz="2400" b="1" dirty="0">
              <a:latin typeface="Calibri"/>
            </a:endParaRPr>
          </a:p>
        </p:txBody>
      </p:sp>
      <p:sp>
        <p:nvSpPr>
          <p:cNvPr id="41" name="Rectangle 7"/>
          <p:cNvSpPr txBox="1">
            <a:spLocks noChangeArrowheads="1"/>
          </p:cNvSpPr>
          <p:nvPr/>
        </p:nvSpPr>
        <p:spPr>
          <a:xfrm>
            <a:off x="0" y="548680"/>
            <a:ext cx="9144000" cy="936104"/>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fr-FR" sz="2400" b="1" dirty="0">
                <a:latin typeface="Calibri"/>
              </a:rPr>
              <a:t>A Call for Concomitant  Deterrence and Intervention facing a 360</a:t>
            </a:r>
            <a:r>
              <a:rPr lang="en-US" altLang="fr-FR" sz="2400" b="1" dirty="0">
                <a:latin typeface="Calibri"/>
                <a:sym typeface="Symbol"/>
              </a:rPr>
              <a:t> hybrid threat</a:t>
            </a:r>
            <a:endParaRPr lang="en-US" altLang="fr-FR" sz="2400" b="1" dirty="0">
              <a:latin typeface="Calibri"/>
            </a:endParaRPr>
          </a:p>
        </p:txBody>
      </p:sp>
      <p:sp>
        <p:nvSpPr>
          <p:cNvPr id="26" name="Curved Down Arrow 25"/>
          <p:cNvSpPr/>
          <p:nvPr/>
        </p:nvSpPr>
        <p:spPr bwMode="auto">
          <a:xfrm>
            <a:off x="5657842" y="3775104"/>
            <a:ext cx="1597509" cy="401222"/>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7" name="Curved Down Arrow 26"/>
          <p:cNvSpPr/>
          <p:nvPr/>
        </p:nvSpPr>
        <p:spPr bwMode="auto">
          <a:xfrm rot="10405249">
            <a:off x="5595082" y="4329285"/>
            <a:ext cx="1597509" cy="401222"/>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3" name="TextBox 22"/>
          <p:cNvSpPr txBox="1"/>
          <p:nvPr/>
        </p:nvSpPr>
        <p:spPr>
          <a:xfrm>
            <a:off x="5174800" y="4863351"/>
            <a:ext cx="1701456" cy="1661993"/>
          </a:xfrm>
          <a:prstGeom prst="rect">
            <a:avLst/>
          </a:prstGeom>
          <a:noFill/>
          <a:ln>
            <a:solidFill>
              <a:srgbClr val="FF0000"/>
            </a:solidFill>
          </a:ln>
        </p:spPr>
        <p:txBody>
          <a:bodyPr wrap="square" rtlCol="0">
            <a:spAutoFit/>
          </a:bodyPr>
          <a:lstStyle/>
          <a:p>
            <a:r>
              <a:rPr lang="en-US" sz="1200" b="1" dirty="0">
                <a:solidFill>
                  <a:srgbClr val="000000"/>
                </a:solidFill>
              </a:rPr>
              <a:t>Syrian / Iraqi Conflict: challenging the central power</a:t>
            </a:r>
          </a:p>
          <a:p>
            <a:r>
              <a:rPr lang="en-US" sz="1100" b="1" dirty="0">
                <a:solidFill>
                  <a:srgbClr val="000000"/>
                </a:solidFill>
              </a:rPr>
              <a:t>1- Opportunity  for Jihadists Sanctuaries</a:t>
            </a:r>
          </a:p>
          <a:p>
            <a:r>
              <a:rPr lang="en-US" sz="1100" b="1" dirty="0">
                <a:solidFill>
                  <a:srgbClr val="000000"/>
                </a:solidFill>
              </a:rPr>
              <a:t>2- Providing capabilities to other zones</a:t>
            </a:r>
          </a:p>
          <a:p>
            <a:r>
              <a:rPr lang="en-US" sz="1100" b="1" dirty="0">
                <a:solidFill>
                  <a:srgbClr val="000000"/>
                </a:solidFill>
              </a:rPr>
              <a:t>3- Exporting terrorism on the European soil </a:t>
            </a:r>
          </a:p>
        </p:txBody>
      </p:sp>
    </p:spTree>
    <p:extLst>
      <p:ext uri="{BB962C8B-B14F-4D97-AF65-F5344CB8AC3E}">
        <p14:creationId xmlns:p14="http://schemas.microsoft.com/office/powerpoint/2010/main" val="1081478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39415" y="1097092"/>
            <a:ext cx="3125073" cy="5318874"/>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3" name="Slide Number Placeholder 1"/>
          <p:cNvSpPr>
            <a:spLocks noGrp="1"/>
          </p:cNvSpPr>
          <p:nvPr>
            <p:ph type="sldNum" sz="quarter" idx="12"/>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651081" indent="-250416" eaLnBrk="0" hangingPunct="0">
              <a:defRPr sz="2400">
                <a:solidFill>
                  <a:schemeClr val="tx1"/>
                </a:solidFill>
                <a:latin typeface="Arial" charset="0"/>
                <a:ea typeface="ＭＳ Ｐゴシック" charset="0"/>
              </a:defRPr>
            </a:lvl2pPr>
            <a:lvl3pPr marL="1001663" indent="-200333" eaLnBrk="0" hangingPunct="0">
              <a:defRPr sz="2400">
                <a:solidFill>
                  <a:schemeClr val="tx1"/>
                </a:solidFill>
                <a:latin typeface="Arial" charset="0"/>
                <a:ea typeface="ＭＳ Ｐゴシック" charset="0"/>
              </a:defRPr>
            </a:lvl3pPr>
            <a:lvl4pPr marL="1402327" indent="-200333" eaLnBrk="0" hangingPunct="0">
              <a:defRPr sz="2400">
                <a:solidFill>
                  <a:schemeClr val="tx1"/>
                </a:solidFill>
                <a:latin typeface="Arial" charset="0"/>
                <a:ea typeface="ＭＳ Ｐゴシック" charset="0"/>
              </a:defRPr>
            </a:lvl4pPr>
            <a:lvl5pPr marL="1802993" indent="-200333" eaLnBrk="0" hangingPunct="0">
              <a:defRPr sz="2400">
                <a:solidFill>
                  <a:schemeClr val="tx1"/>
                </a:solidFill>
                <a:latin typeface="Arial" charset="0"/>
                <a:ea typeface="ＭＳ Ｐゴシック" charset="0"/>
              </a:defRPr>
            </a:lvl5pPr>
            <a:lvl6pPr marL="2203658" indent="-200333" eaLnBrk="0" fontAlgn="base" hangingPunct="0">
              <a:spcBef>
                <a:spcPct val="0"/>
              </a:spcBef>
              <a:spcAft>
                <a:spcPct val="0"/>
              </a:spcAft>
              <a:defRPr sz="2400">
                <a:solidFill>
                  <a:schemeClr val="tx1"/>
                </a:solidFill>
                <a:latin typeface="Arial" charset="0"/>
                <a:ea typeface="ＭＳ Ｐゴシック" charset="0"/>
              </a:defRPr>
            </a:lvl6pPr>
            <a:lvl7pPr marL="2604323" indent="-200333" eaLnBrk="0" fontAlgn="base" hangingPunct="0">
              <a:spcBef>
                <a:spcPct val="0"/>
              </a:spcBef>
              <a:spcAft>
                <a:spcPct val="0"/>
              </a:spcAft>
              <a:defRPr sz="2400">
                <a:solidFill>
                  <a:schemeClr val="tx1"/>
                </a:solidFill>
                <a:latin typeface="Arial" charset="0"/>
                <a:ea typeface="ＭＳ Ｐゴシック" charset="0"/>
              </a:defRPr>
            </a:lvl7pPr>
            <a:lvl8pPr marL="3004989" indent="-200333" eaLnBrk="0" fontAlgn="base" hangingPunct="0">
              <a:spcBef>
                <a:spcPct val="0"/>
              </a:spcBef>
              <a:spcAft>
                <a:spcPct val="0"/>
              </a:spcAft>
              <a:defRPr sz="2400">
                <a:solidFill>
                  <a:schemeClr val="tx1"/>
                </a:solidFill>
                <a:latin typeface="Arial" charset="0"/>
                <a:ea typeface="ＭＳ Ｐゴシック" charset="0"/>
              </a:defRPr>
            </a:lvl8pPr>
            <a:lvl9pPr marL="3405653" indent="-20033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C38F5C-FD22-B841-A54E-F3C67A484D74}" type="slidenum">
              <a:rPr lang="en-US" sz="1200">
                <a:solidFill>
                  <a:srgbClr val="D6ECFF"/>
                </a:solidFill>
              </a:rPr>
              <a:pPr eaLnBrk="1" hangingPunct="1"/>
              <a:t>4</a:t>
            </a:fld>
            <a:endParaRPr lang="en-US" sz="1200">
              <a:solidFill>
                <a:srgbClr val="D6ECFF"/>
              </a:solidFill>
            </a:endParaRPr>
          </a:p>
        </p:txBody>
      </p:sp>
      <p:sp>
        <p:nvSpPr>
          <p:cNvPr id="12" name="Slide Number Placeholder 1"/>
          <p:cNvSpPr txBox="1">
            <a:spLocks/>
          </p:cNvSpPr>
          <p:nvPr/>
        </p:nvSpPr>
        <p:spPr>
          <a:xfrm>
            <a:off x="8610511" y="6415966"/>
            <a:ext cx="457471" cy="365722"/>
          </a:xfrm>
          <a:prstGeom prst="rect">
            <a:avLst/>
          </a:prstGeom>
          <a:noFill/>
        </p:spPr>
        <p:txBody>
          <a:bodyPr vert="horz" lIns="91408" tIns="45704" rIns="91408" bIns="45704" anchor="b"/>
          <a:lstStyle>
            <a:defPPr>
              <a:defRPr lang="en-GB"/>
            </a:defPPr>
            <a:lvl1pPr algn="l" rtl="0" eaLnBrk="0" fontAlgn="base" latinLnBrk="0" hangingPunct="0">
              <a:spcBef>
                <a:spcPct val="0"/>
              </a:spcBef>
              <a:spcAft>
                <a:spcPct val="0"/>
              </a:spcAft>
              <a:defRPr kumimoji="0" sz="27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700" kern="1200">
                <a:solidFill>
                  <a:schemeClr val="tx1"/>
                </a:solidFill>
                <a:latin typeface="Arial" charset="0"/>
                <a:ea typeface="ＭＳ Ｐゴシック" charset="0"/>
                <a:cs typeface="+mn-cs"/>
              </a:defRPr>
            </a:lvl2pPr>
            <a:lvl3pPr marL="1143000" indent="-228600" algn="l" rtl="0" eaLnBrk="0" fontAlgn="base" hangingPunct="0">
              <a:spcBef>
                <a:spcPct val="0"/>
              </a:spcBef>
              <a:spcAft>
                <a:spcPct val="0"/>
              </a:spcAft>
              <a:defRPr sz="2700" kern="1200">
                <a:solidFill>
                  <a:schemeClr val="tx1"/>
                </a:solidFill>
                <a:latin typeface="Arial" charset="0"/>
                <a:ea typeface="ＭＳ Ｐゴシック" charset="0"/>
                <a:cs typeface="+mn-cs"/>
              </a:defRPr>
            </a:lvl3pPr>
            <a:lvl4pPr marL="1600200" indent="-228600" algn="l" rtl="0" eaLnBrk="0" fontAlgn="base" hangingPunct="0">
              <a:spcBef>
                <a:spcPct val="0"/>
              </a:spcBef>
              <a:spcAft>
                <a:spcPct val="0"/>
              </a:spcAft>
              <a:defRPr sz="2700" kern="1200">
                <a:solidFill>
                  <a:schemeClr val="tx1"/>
                </a:solidFill>
                <a:latin typeface="Arial" charset="0"/>
                <a:ea typeface="ＭＳ Ｐゴシック" charset="0"/>
                <a:cs typeface="+mn-cs"/>
              </a:defRPr>
            </a:lvl4pPr>
            <a:lvl5pPr marL="2057400" indent="-228600" algn="l" rtl="0" eaLnBrk="0" fontAlgn="base" hangingPunct="0">
              <a:spcBef>
                <a:spcPct val="0"/>
              </a:spcBef>
              <a:spcAft>
                <a:spcPct val="0"/>
              </a:spcAft>
              <a:defRPr sz="27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27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27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27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2700" kern="1200">
                <a:solidFill>
                  <a:schemeClr val="tx1"/>
                </a:solidFill>
                <a:latin typeface="Arial" charset="0"/>
                <a:ea typeface="ＭＳ Ｐゴシック" charset="0"/>
                <a:cs typeface="+mn-cs"/>
              </a:defRPr>
            </a:lvl9pPr>
          </a:lstStyle>
          <a:p>
            <a:pPr eaLnBrk="1" hangingPunct="1"/>
            <a:fld id="{CFC38F5C-FD22-B841-A54E-F3C67A484D74}" type="slidenum">
              <a:rPr lang="en-US" sz="1200">
                <a:solidFill>
                  <a:srgbClr val="D6ECFF"/>
                </a:solidFill>
              </a:rPr>
              <a:pPr eaLnBrk="1" hangingPunct="1"/>
              <a:t>4</a:t>
            </a:fld>
            <a:endParaRPr lang="en-US" sz="1200">
              <a:solidFill>
                <a:srgbClr val="D6ECFF"/>
              </a:solidFill>
            </a:endParaRPr>
          </a:p>
        </p:txBody>
      </p:sp>
      <p:pic>
        <p:nvPicPr>
          <p:cNvPr id="9" name="Picture 12" descr="D:\EC_LHOURS.G\Documents\croquis-pc3b4les-et-flux-de-la-mondialis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9279" t="13663" r="25066" b="25375"/>
          <a:stretch/>
        </p:blipFill>
        <p:spPr bwMode="auto">
          <a:xfrm>
            <a:off x="387574" y="1082827"/>
            <a:ext cx="5515887" cy="532085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3" name="Up Arrow 32"/>
          <p:cNvSpPr/>
          <p:nvPr/>
        </p:nvSpPr>
        <p:spPr>
          <a:xfrm rot="5400000">
            <a:off x="6182723" y="4858615"/>
            <a:ext cx="258754" cy="765933"/>
          </a:xfrm>
          <a:prstGeom prst="upArrow">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Up Arrow 33"/>
          <p:cNvSpPr/>
          <p:nvPr/>
        </p:nvSpPr>
        <p:spPr>
          <a:xfrm rot="5400000">
            <a:off x="6182723" y="5428279"/>
            <a:ext cx="258754" cy="765933"/>
          </a:xfrm>
          <a:prstGeom prst="upArrow">
            <a:avLst/>
          </a:prstGeom>
          <a:solidFill>
            <a:srgbClr val="FF0000"/>
          </a:solidFill>
          <a:ln w="3175">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Left-Right Arrow 34"/>
          <p:cNvSpPr/>
          <p:nvPr/>
        </p:nvSpPr>
        <p:spPr>
          <a:xfrm>
            <a:off x="5930886" y="1359712"/>
            <a:ext cx="945370" cy="187429"/>
          </a:xfrm>
          <a:prstGeom prst="leftRightArrow">
            <a:avLst/>
          </a:prstGeom>
          <a:solidFill>
            <a:srgbClr val="0000FF"/>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Left-Right Arrow 35"/>
          <p:cNvSpPr/>
          <p:nvPr/>
        </p:nvSpPr>
        <p:spPr>
          <a:xfrm>
            <a:off x="5930886" y="1801889"/>
            <a:ext cx="945370" cy="187429"/>
          </a:xfrm>
          <a:prstGeom prst="leftRightArrow">
            <a:avLst/>
          </a:prstGeom>
          <a:solidFill>
            <a:srgbClr val="00B0F0"/>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Oval 36"/>
          <p:cNvSpPr/>
          <p:nvPr/>
        </p:nvSpPr>
        <p:spPr>
          <a:xfrm rot="16200000" flipV="1">
            <a:off x="6216607" y="2043783"/>
            <a:ext cx="373929" cy="700037"/>
          </a:xfrm>
          <a:prstGeom prst="ellipse">
            <a:avLst/>
          </a:prstGeom>
          <a:solidFill>
            <a:srgbClr val="00FFFF">
              <a:alpha val="36863"/>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Oval 37"/>
          <p:cNvSpPr/>
          <p:nvPr/>
        </p:nvSpPr>
        <p:spPr>
          <a:xfrm rot="16200000" flipV="1">
            <a:off x="6216607" y="2596786"/>
            <a:ext cx="373929" cy="700037"/>
          </a:xfrm>
          <a:prstGeom prst="ellipse">
            <a:avLst/>
          </a:prstGeom>
          <a:solidFill>
            <a:srgbClr val="0000FF">
              <a:alpha val="36863"/>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TextBox 40"/>
          <p:cNvSpPr txBox="1"/>
          <p:nvPr/>
        </p:nvSpPr>
        <p:spPr>
          <a:xfrm>
            <a:off x="6751868" y="5063207"/>
            <a:ext cx="2087378" cy="338554"/>
          </a:xfrm>
          <a:prstGeom prst="rect">
            <a:avLst/>
          </a:prstGeom>
          <a:solidFill>
            <a:schemeClr val="tx1"/>
          </a:solidFill>
          <a:ln>
            <a:solidFill>
              <a:srgbClr val="FF0000"/>
            </a:solidFill>
          </a:ln>
        </p:spPr>
        <p:txBody>
          <a:bodyPr wrap="square" rtlCol="0">
            <a:spAutoFit/>
          </a:bodyPr>
          <a:lstStyle/>
          <a:p>
            <a:r>
              <a:rPr lang="en-US" sz="1600" b="1" dirty="0">
                <a:solidFill>
                  <a:schemeClr val="bg1"/>
                </a:solidFill>
              </a:rPr>
              <a:t>Migrants Flows</a:t>
            </a:r>
          </a:p>
        </p:txBody>
      </p:sp>
      <p:sp>
        <p:nvSpPr>
          <p:cNvPr id="42" name="TextBox 41"/>
          <p:cNvSpPr txBox="1"/>
          <p:nvPr/>
        </p:nvSpPr>
        <p:spPr>
          <a:xfrm>
            <a:off x="6751867" y="5559623"/>
            <a:ext cx="2087379" cy="430887"/>
          </a:xfrm>
          <a:prstGeom prst="rect">
            <a:avLst/>
          </a:prstGeom>
          <a:solidFill>
            <a:schemeClr val="tx1"/>
          </a:solidFill>
          <a:ln>
            <a:solidFill>
              <a:srgbClr val="FF0000"/>
            </a:solidFill>
          </a:ln>
        </p:spPr>
        <p:txBody>
          <a:bodyPr wrap="square" rtlCol="0">
            <a:spAutoFit/>
          </a:bodyPr>
          <a:lstStyle/>
          <a:p>
            <a:r>
              <a:rPr lang="en-US" sz="1100" b="1" dirty="0">
                <a:solidFill>
                  <a:schemeClr val="bg1"/>
                </a:solidFill>
              </a:rPr>
              <a:t>Fundamentalists back from ME and African battlefields</a:t>
            </a:r>
          </a:p>
        </p:txBody>
      </p:sp>
      <p:sp>
        <p:nvSpPr>
          <p:cNvPr id="43" name="TextBox 42"/>
          <p:cNvSpPr txBox="1"/>
          <p:nvPr/>
        </p:nvSpPr>
        <p:spPr>
          <a:xfrm>
            <a:off x="6997859" y="1268760"/>
            <a:ext cx="1841387" cy="307777"/>
          </a:xfrm>
          <a:prstGeom prst="rect">
            <a:avLst/>
          </a:prstGeom>
          <a:solidFill>
            <a:schemeClr val="tx1"/>
          </a:solidFill>
          <a:ln>
            <a:solidFill>
              <a:srgbClr val="FF0000"/>
            </a:solidFill>
          </a:ln>
        </p:spPr>
        <p:txBody>
          <a:bodyPr wrap="square" rtlCol="0">
            <a:spAutoFit/>
          </a:bodyPr>
          <a:lstStyle/>
          <a:p>
            <a:r>
              <a:rPr lang="en-US" sz="1400" b="1" dirty="0">
                <a:solidFill>
                  <a:schemeClr val="bg1"/>
                </a:solidFill>
              </a:rPr>
              <a:t>Transatlantic Link</a:t>
            </a:r>
          </a:p>
        </p:txBody>
      </p:sp>
      <p:sp>
        <p:nvSpPr>
          <p:cNvPr id="44" name="TextBox 43"/>
          <p:cNvSpPr txBox="1"/>
          <p:nvPr/>
        </p:nvSpPr>
        <p:spPr>
          <a:xfrm>
            <a:off x="6997859" y="1726326"/>
            <a:ext cx="1841387" cy="338554"/>
          </a:xfrm>
          <a:prstGeom prst="rect">
            <a:avLst/>
          </a:prstGeom>
          <a:solidFill>
            <a:schemeClr val="tx1"/>
          </a:solidFill>
          <a:ln>
            <a:solidFill>
              <a:srgbClr val="FF0000"/>
            </a:solidFill>
          </a:ln>
        </p:spPr>
        <p:txBody>
          <a:bodyPr wrap="square" rtlCol="0">
            <a:spAutoFit/>
          </a:bodyPr>
          <a:lstStyle/>
          <a:p>
            <a:r>
              <a:rPr lang="en-US" sz="1600" b="1" dirty="0">
                <a:solidFill>
                  <a:schemeClr val="bg1"/>
                </a:solidFill>
              </a:rPr>
              <a:t>EU / AU Link</a:t>
            </a:r>
          </a:p>
        </p:txBody>
      </p:sp>
      <p:sp>
        <p:nvSpPr>
          <p:cNvPr id="45" name="TextBox 44"/>
          <p:cNvSpPr txBox="1"/>
          <p:nvPr/>
        </p:nvSpPr>
        <p:spPr>
          <a:xfrm>
            <a:off x="6997859" y="2204864"/>
            <a:ext cx="1841387" cy="338554"/>
          </a:xfrm>
          <a:prstGeom prst="rect">
            <a:avLst/>
          </a:prstGeom>
          <a:solidFill>
            <a:schemeClr val="tx1"/>
          </a:solidFill>
          <a:ln>
            <a:solidFill>
              <a:srgbClr val="FF0000"/>
            </a:solidFill>
          </a:ln>
        </p:spPr>
        <p:txBody>
          <a:bodyPr wrap="square" rtlCol="0">
            <a:spAutoFit/>
          </a:bodyPr>
          <a:lstStyle/>
          <a:p>
            <a:r>
              <a:rPr lang="en-US" sz="1600" b="1" dirty="0">
                <a:solidFill>
                  <a:schemeClr val="bg1"/>
                </a:solidFill>
              </a:rPr>
              <a:t>EU Primary </a:t>
            </a:r>
            <a:r>
              <a:rPr lang="en-US" sz="1600" b="1" dirty="0" err="1">
                <a:solidFill>
                  <a:schemeClr val="bg1"/>
                </a:solidFill>
              </a:rPr>
              <a:t>AoI</a:t>
            </a:r>
            <a:endParaRPr lang="en-US" sz="1600" b="1" dirty="0">
              <a:solidFill>
                <a:schemeClr val="bg1"/>
              </a:solidFill>
            </a:endParaRPr>
          </a:p>
        </p:txBody>
      </p:sp>
      <p:sp>
        <p:nvSpPr>
          <p:cNvPr id="46" name="TextBox 45"/>
          <p:cNvSpPr txBox="1"/>
          <p:nvPr/>
        </p:nvSpPr>
        <p:spPr>
          <a:xfrm>
            <a:off x="6997859" y="2759839"/>
            <a:ext cx="1841387" cy="307777"/>
          </a:xfrm>
          <a:prstGeom prst="rect">
            <a:avLst/>
          </a:prstGeom>
          <a:solidFill>
            <a:schemeClr val="tx1"/>
          </a:solidFill>
          <a:ln>
            <a:solidFill>
              <a:srgbClr val="FF0000"/>
            </a:solidFill>
          </a:ln>
        </p:spPr>
        <p:txBody>
          <a:bodyPr wrap="square" rtlCol="0">
            <a:spAutoFit/>
          </a:bodyPr>
          <a:lstStyle/>
          <a:p>
            <a:r>
              <a:rPr lang="en-US" sz="1400" b="1" dirty="0">
                <a:solidFill>
                  <a:schemeClr val="bg1"/>
                </a:solidFill>
              </a:rPr>
              <a:t>NATO Primary </a:t>
            </a:r>
            <a:r>
              <a:rPr lang="en-US" sz="1400" b="1" dirty="0" err="1">
                <a:solidFill>
                  <a:schemeClr val="bg1"/>
                </a:solidFill>
              </a:rPr>
              <a:t>AoI</a:t>
            </a:r>
            <a:endParaRPr lang="en-US" sz="1400" b="1" dirty="0">
              <a:solidFill>
                <a:schemeClr val="bg1"/>
              </a:solidFill>
            </a:endParaRPr>
          </a:p>
        </p:txBody>
      </p:sp>
      <p:sp>
        <p:nvSpPr>
          <p:cNvPr id="48" name="TextBox 47"/>
          <p:cNvSpPr txBox="1"/>
          <p:nvPr/>
        </p:nvSpPr>
        <p:spPr>
          <a:xfrm>
            <a:off x="6768026" y="3861048"/>
            <a:ext cx="2087379" cy="461665"/>
          </a:xfrm>
          <a:prstGeom prst="rect">
            <a:avLst/>
          </a:prstGeom>
          <a:solidFill>
            <a:schemeClr val="tx1"/>
          </a:solidFill>
          <a:ln>
            <a:solidFill>
              <a:srgbClr val="FF0000"/>
            </a:solidFill>
          </a:ln>
        </p:spPr>
        <p:txBody>
          <a:bodyPr wrap="square" rtlCol="0">
            <a:spAutoFit/>
          </a:bodyPr>
          <a:lstStyle/>
          <a:p>
            <a:r>
              <a:rPr lang="en-US" sz="1200" b="1" dirty="0">
                <a:solidFill>
                  <a:schemeClr val="bg1"/>
                </a:solidFill>
              </a:rPr>
              <a:t>Major Crisis Affecting Security in Europe</a:t>
            </a:r>
          </a:p>
        </p:txBody>
      </p:sp>
      <p:sp>
        <p:nvSpPr>
          <p:cNvPr id="49" name="Rectangle 7"/>
          <p:cNvSpPr txBox="1">
            <a:spLocks noChangeArrowheads="1"/>
          </p:cNvSpPr>
          <p:nvPr/>
        </p:nvSpPr>
        <p:spPr>
          <a:xfrm>
            <a:off x="539552" y="116632"/>
            <a:ext cx="8136904" cy="936104"/>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fr-FR" sz="2400" b="1" dirty="0" smtClean="0">
                <a:latin typeface="Calibri"/>
              </a:rPr>
              <a:t>Sharing </a:t>
            </a:r>
            <a:r>
              <a:rPr lang="en-US" altLang="fr-FR" sz="2400" b="1" dirty="0">
                <a:latin typeface="Calibri"/>
              </a:rPr>
              <a:t>the European Strategic Area of Interest</a:t>
            </a:r>
          </a:p>
        </p:txBody>
      </p:sp>
      <p:cxnSp>
        <p:nvCxnSpPr>
          <p:cNvPr id="5" name="Straight Connector 4"/>
          <p:cNvCxnSpPr/>
          <p:nvPr/>
        </p:nvCxnSpPr>
        <p:spPr>
          <a:xfrm>
            <a:off x="5839415" y="3645024"/>
            <a:ext cx="31250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4165600" y="4165600"/>
            <a:ext cx="351584" cy="600364"/>
          </a:xfrm>
          <a:custGeom>
            <a:avLst/>
            <a:gdLst>
              <a:gd name="connsiteX0" fmla="*/ 267855 w 351584"/>
              <a:gd name="connsiteY0" fmla="*/ 0 h 600364"/>
              <a:gd name="connsiteX1" fmla="*/ 221673 w 351584"/>
              <a:gd name="connsiteY1" fmla="*/ 36945 h 600364"/>
              <a:gd name="connsiteX2" fmla="*/ 147782 w 351584"/>
              <a:gd name="connsiteY2" fmla="*/ 55418 h 600364"/>
              <a:gd name="connsiteX3" fmla="*/ 138545 w 351584"/>
              <a:gd name="connsiteY3" fmla="*/ 92364 h 600364"/>
              <a:gd name="connsiteX4" fmla="*/ 129309 w 351584"/>
              <a:gd name="connsiteY4" fmla="*/ 138545 h 600364"/>
              <a:gd name="connsiteX5" fmla="*/ 73891 w 351584"/>
              <a:gd name="connsiteY5" fmla="*/ 157018 h 600364"/>
              <a:gd name="connsiteX6" fmla="*/ 55418 w 351584"/>
              <a:gd name="connsiteY6" fmla="*/ 184727 h 600364"/>
              <a:gd name="connsiteX7" fmla="*/ 46182 w 351584"/>
              <a:gd name="connsiteY7" fmla="*/ 230909 h 600364"/>
              <a:gd name="connsiteX8" fmla="*/ 9236 w 351584"/>
              <a:gd name="connsiteY8" fmla="*/ 314036 h 600364"/>
              <a:gd name="connsiteX9" fmla="*/ 0 w 351584"/>
              <a:gd name="connsiteY9" fmla="*/ 341745 h 600364"/>
              <a:gd name="connsiteX10" fmla="*/ 9236 w 351584"/>
              <a:gd name="connsiteY10" fmla="*/ 489527 h 600364"/>
              <a:gd name="connsiteX11" fmla="*/ 27709 w 351584"/>
              <a:gd name="connsiteY11" fmla="*/ 526473 h 600364"/>
              <a:gd name="connsiteX12" fmla="*/ 101600 w 351584"/>
              <a:gd name="connsiteY12" fmla="*/ 591127 h 600364"/>
              <a:gd name="connsiteX13" fmla="*/ 147782 w 351584"/>
              <a:gd name="connsiteY13" fmla="*/ 600364 h 600364"/>
              <a:gd name="connsiteX14" fmla="*/ 221673 w 351584"/>
              <a:gd name="connsiteY14" fmla="*/ 591127 h 600364"/>
              <a:gd name="connsiteX15" fmla="*/ 240145 w 351584"/>
              <a:gd name="connsiteY15" fmla="*/ 563418 h 600364"/>
              <a:gd name="connsiteX16" fmla="*/ 267855 w 351584"/>
              <a:gd name="connsiteY16" fmla="*/ 544945 h 600364"/>
              <a:gd name="connsiteX17" fmla="*/ 277091 w 351584"/>
              <a:gd name="connsiteY17" fmla="*/ 517236 h 600364"/>
              <a:gd name="connsiteX18" fmla="*/ 295564 w 351584"/>
              <a:gd name="connsiteY18" fmla="*/ 489527 h 600364"/>
              <a:gd name="connsiteX19" fmla="*/ 304800 w 351584"/>
              <a:gd name="connsiteY19" fmla="*/ 443345 h 600364"/>
              <a:gd name="connsiteX20" fmla="*/ 295564 w 351584"/>
              <a:gd name="connsiteY20" fmla="*/ 295564 h 600364"/>
              <a:gd name="connsiteX21" fmla="*/ 295564 w 351584"/>
              <a:gd name="connsiteY21" fmla="*/ 175491 h 600364"/>
              <a:gd name="connsiteX22" fmla="*/ 323273 w 351584"/>
              <a:gd name="connsiteY22" fmla="*/ 157018 h 600364"/>
              <a:gd name="connsiteX23" fmla="*/ 350982 w 351584"/>
              <a:gd name="connsiteY23" fmla="*/ 92364 h 600364"/>
              <a:gd name="connsiteX24" fmla="*/ 341745 w 351584"/>
              <a:gd name="connsiteY24" fmla="*/ 27709 h 600364"/>
              <a:gd name="connsiteX25" fmla="*/ 286327 w 351584"/>
              <a:gd name="connsiteY25" fmla="*/ 9236 h 600364"/>
              <a:gd name="connsiteX26" fmla="*/ 267855 w 351584"/>
              <a:gd name="connsiteY26" fmla="*/ 0 h 6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584" h="600364">
                <a:moveTo>
                  <a:pt x="267855" y="0"/>
                </a:moveTo>
                <a:cubicBezTo>
                  <a:pt x="252461" y="12315"/>
                  <a:pt x="239572" y="28684"/>
                  <a:pt x="221673" y="36945"/>
                </a:cubicBezTo>
                <a:cubicBezTo>
                  <a:pt x="198621" y="47584"/>
                  <a:pt x="147782" y="55418"/>
                  <a:pt x="147782" y="55418"/>
                </a:cubicBezTo>
                <a:cubicBezTo>
                  <a:pt x="144703" y="67733"/>
                  <a:pt x="141299" y="79972"/>
                  <a:pt x="138545" y="92364"/>
                </a:cubicBezTo>
                <a:cubicBezTo>
                  <a:pt x="135139" y="107689"/>
                  <a:pt x="140410" y="127444"/>
                  <a:pt x="129309" y="138545"/>
                </a:cubicBezTo>
                <a:cubicBezTo>
                  <a:pt x="115540" y="152314"/>
                  <a:pt x="73891" y="157018"/>
                  <a:pt x="73891" y="157018"/>
                </a:cubicBezTo>
                <a:cubicBezTo>
                  <a:pt x="67733" y="166254"/>
                  <a:pt x="59316" y="174333"/>
                  <a:pt x="55418" y="184727"/>
                </a:cubicBezTo>
                <a:cubicBezTo>
                  <a:pt x="49906" y="199426"/>
                  <a:pt x="50313" y="215763"/>
                  <a:pt x="46182" y="230909"/>
                </a:cubicBezTo>
                <a:cubicBezTo>
                  <a:pt x="30963" y="286711"/>
                  <a:pt x="34654" y="275910"/>
                  <a:pt x="9236" y="314036"/>
                </a:cubicBezTo>
                <a:cubicBezTo>
                  <a:pt x="6157" y="323272"/>
                  <a:pt x="0" y="332009"/>
                  <a:pt x="0" y="341745"/>
                </a:cubicBezTo>
                <a:cubicBezTo>
                  <a:pt x="0" y="391102"/>
                  <a:pt x="1914" y="440716"/>
                  <a:pt x="9236" y="489527"/>
                </a:cubicBezTo>
                <a:cubicBezTo>
                  <a:pt x="11278" y="503144"/>
                  <a:pt x="20878" y="514518"/>
                  <a:pt x="27709" y="526473"/>
                </a:cubicBezTo>
                <a:cubicBezTo>
                  <a:pt x="43798" y="554629"/>
                  <a:pt x="66343" y="584075"/>
                  <a:pt x="101600" y="591127"/>
                </a:cubicBezTo>
                <a:lnTo>
                  <a:pt x="147782" y="600364"/>
                </a:lnTo>
                <a:cubicBezTo>
                  <a:pt x="172412" y="597285"/>
                  <a:pt x="198626" y="600346"/>
                  <a:pt x="221673" y="591127"/>
                </a:cubicBezTo>
                <a:cubicBezTo>
                  <a:pt x="231980" y="587004"/>
                  <a:pt x="232296" y="571267"/>
                  <a:pt x="240145" y="563418"/>
                </a:cubicBezTo>
                <a:cubicBezTo>
                  <a:pt x="247995" y="555568"/>
                  <a:pt x="258618" y="551103"/>
                  <a:pt x="267855" y="544945"/>
                </a:cubicBezTo>
                <a:cubicBezTo>
                  <a:pt x="270934" y="535709"/>
                  <a:pt x="272737" y="525944"/>
                  <a:pt x="277091" y="517236"/>
                </a:cubicBezTo>
                <a:cubicBezTo>
                  <a:pt x="282055" y="507307"/>
                  <a:pt x="291666" y="499921"/>
                  <a:pt x="295564" y="489527"/>
                </a:cubicBezTo>
                <a:cubicBezTo>
                  <a:pt x="301076" y="474828"/>
                  <a:pt x="301721" y="458739"/>
                  <a:pt x="304800" y="443345"/>
                </a:cubicBezTo>
                <a:cubicBezTo>
                  <a:pt x="301721" y="394085"/>
                  <a:pt x="300731" y="344649"/>
                  <a:pt x="295564" y="295564"/>
                </a:cubicBezTo>
                <a:cubicBezTo>
                  <a:pt x="288232" y="225909"/>
                  <a:pt x="248207" y="317561"/>
                  <a:pt x="295564" y="175491"/>
                </a:cubicBezTo>
                <a:cubicBezTo>
                  <a:pt x="299074" y="164960"/>
                  <a:pt x="314037" y="163176"/>
                  <a:pt x="323273" y="157018"/>
                </a:cubicBezTo>
                <a:cubicBezTo>
                  <a:pt x="326878" y="149807"/>
                  <a:pt x="350982" y="105952"/>
                  <a:pt x="350982" y="92364"/>
                </a:cubicBezTo>
                <a:cubicBezTo>
                  <a:pt x="350982" y="70594"/>
                  <a:pt x="355111" y="44894"/>
                  <a:pt x="341745" y="27709"/>
                </a:cubicBezTo>
                <a:cubicBezTo>
                  <a:pt x="329790" y="12339"/>
                  <a:pt x="305218" y="13959"/>
                  <a:pt x="286327" y="9236"/>
                </a:cubicBezTo>
                <a:lnTo>
                  <a:pt x="267855" y="0"/>
                </a:lnTo>
                <a:close/>
              </a:path>
            </a:pathLst>
          </a:custGeom>
          <a:solidFill>
            <a:srgbClr val="0000FF">
              <a:alpha val="36863"/>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517236" y="1099127"/>
            <a:ext cx="3269746" cy="3781790"/>
          </a:xfrm>
          <a:custGeom>
            <a:avLst/>
            <a:gdLst>
              <a:gd name="connsiteX0" fmla="*/ 2484582 w 3269746"/>
              <a:gd name="connsiteY0" fmla="*/ 36946 h 3781790"/>
              <a:gd name="connsiteX1" fmla="*/ 2475346 w 3269746"/>
              <a:gd name="connsiteY1" fmla="*/ 92364 h 3781790"/>
              <a:gd name="connsiteX2" fmla="*/ 2503055 w 3269746"/>
              <a:gd name="connsiteY2" fmla="*/ 138546 h 3781790"/>
              <a:gd name="connsiteX3" fmla="*/ 2521528 w 3269746"/>
              <a:gd name="connsiteY3" fmla="*/ 166255 h 3781790"/>
              <a:gd name="connsiteX4" fmla="*/ 2558473 w 3269746"/>
              <a:gd name="connsiteY4" fmla="*/ 230909 h 3781790"/>
              <a:gd name="connsiteX5" fmla="*/ 2576946 w 3269746"/>
              <a:gd name="connsiteY5" fmla="*/ 286328 h 3781790"/>
              <a:gd name="connsiteX6" fmla="*/ 2595419 w 3269746"/>
              <a:gd name="connsiteY6" fmla="*/ 360218 h 3781790"/>
              <a:gd name="connsiteX7" fmla="*/ 2604655 w 3269746"/>
              <a:gd name="connsiteY7" fmla="*/ 397164 h 3781790"/>
              <a:gd name="connsiteX8" fmla="*/ 2623128 w 3269746"/>
              <a:gd name="connsiteY8" fmla="*/ 424873 h 3781790"/>
              <a:gd name="connsiteX9" fmla="*/ 2632364 w 3269746"/>
              <a:gd name="connsiteY9" fmla="*/ 508000 h 3781790"/>
              <a:gd name="connsiteX10" fmla="*/ 2650837 w 3269746"/>
              <a:gd name="connsiteY10" fmla="*/ 591128 h 3781790"/>
              <a:gd name="connsiteX11" fmla="*/ 2669309 w 3269746"/>
              <a:gd name="connsiteY11" fmla="*/ 646546 h 3781790"/>
              <a:gd name="connsiteX12" fmla="*/ 2687782 w 3269746"/>
              <a:gd name="connsiteY12" fmla="*/ 701964 h 3781790"/>
              <a:gd name="connsiteX13" fmla="*/ 2697019 w 3269746"/>
              <a:gd name="connsiteY13" fmla="*/ 729673 h 3781790"/>
              <a:gd name="connsiteX14" fmla="*/ 2706255 w 3269746"/>
              <a:gd name="connsiteY14" fmla="*/ 785091 h 3781790"/>
              <a:gd name="connsiteX15" fmla="*/ 2715491 w 3269746"/>
              <a:gd name="connsiteY15" fmla="*/ 822037 h 3781790"/>
              <a:gd name="connsiteX16" fmla="*/ 2733964 w 3269746"/>
              <a:gd name="connsiteY16" fmla="*/ 914400 h 3781790"/>
              <a:gd name="connsiteX17" fmla="*/ 2752437 w 3269746"/>
              <a:gd name="connsiteY17" fmla="*/ 969818 h 3781790"/>
              <a:gd name="connsiteX18" fmla="*/ 2761673 w 3269746"/>
              <a:gd name="connsiteY18" fmla="*/ 1016000 h 3781790"/>
              <a:gd name="connsiteX19" fmla="*/ 2770909 w 3269746"/>
              <a:gd name="connsiteY19" fmla="*/ 1043709 h 3781790"/>
              <a:gd name="connsiteX20" fmla="*/ 2789382 w 3269746"/>
              <a:gd name="connsiteY20" fmla="*/ 1117600 h 3781790"/>
              <a:gd name="connsiteX21" fmla="*/ 2798619 w 3269746"/>
              <a:gd name="connsiteY21" fmla="*/ 1209964 h 3781790"/>
              <a:gd name="connsiteX22" fmla="*/ 2807855 w 3269746"/>
              <a:gd name="connsiteY22" fmla="*/ 1237673 h 3781790"/>
              <a:gd name="connsiteX23" fmla="*/ 2780146 w 3269746"/>
              <a:gd name="connsiteY23" fmla="*/ 1459346 h 3781790"/>
              <a:gd name="connsiteX24" fmla="*/ 2761673 w 3269746"/>
              <a:gd name="connsiteY24" fmla="*/ 1487055 h 3781790"/>
              <a:gd name="connsiteX25" fmla="*/ 2724728 w 3269746"/>
              <a:gd name="connsiteY25" fmla="*/ 1570182 h 3781790"/>
              <a:gd name="connsiteX26" fmla="*/ 2706255 w 3269746"/>
              <a:gd name="connsiteY26" fmla="*/ 1653309 h 3781790"/>
              <a:gd name="connsiteX27" fmla="*/ 2687782 w 3269746"/>
              <a:gd name="connsiteY27" fmla="*/ 1708728 h 3781790"/>
              <a:gd name="connsiteX28" fmla="*/ 2669309 w 3269746"/>
              <a:gd name="connsiteY28" fmla="*/ 1736437 h 3781790"/>
              <a:gd name="connsiteX29" fmla="*/ 2650837 w 3269746"/>
              <a:gd name="connsiteY29" fmla="*/ 1801091 h 3781790"/>
              <a:gd name="connsiteX30" fmla="*/ 2632364 w 3269746"/>
              <a:gd name="connsiteY30" fmla="*/ 1838037 h 3781790"/>
              <a:gd name="connsiteX31" fmla="*/ 2613891 w 3269746"/>
              <a:gd name="connsiteY31" fmla="*/ 1893455 h 3781790"/>
              <a:gd name="connsiteX32" fmla="*/ 2595419 w 3269746"/>
              <a:gd name="connsiteY32" fmla="*/ 1921164 h 3781790"/>
              <a:gd name="connsiteX33" fmla="*/ 2576946 w 3269746"/>
              <a:gd name="connsiteY33" fmla="*/ 1976582 h 3781790"/>
              <a:gd name="connsiteX34" fmla="*/ 2567709 w 3269746"/>
              <a:gd name="connsiteY34" fmla="*/ 2050473 h 3781790"/>
              <a:gd name="connsiteX35" fmla="*/ 2549237 w 3269746"/>
              <a:gd name="connsiteY35" fmla="*/ 2327564 h 3781790"/>
              <a:gd name="connsiteX36" fmla="*/ 2558473 w 3269746"/>
              <a:gd name="connsiteY36" fmla="*/ 2419928 h 3781790"/>
              <a:gd name="connsiteX37" fmla="*/ 2567709 w 3269746"/>
              <a:gd name="connsiteY37" fmla="*/ 2466109 h 3781790"/>
              <a:gd name="connsiteX38" fmla="*/ 2558473 w 3269746"/>
              <a:gd name="connsiteY38" fmla="*/ 2687782 h 3781790"/>
              <a:gd name="connsiteX39" fmla="*/ 2567709 w 3269746"/>
              <a:gd name="connsiteY39" fmla="*/ 2817091 h 3781790"/>
              <a:gd name="connsiteX40" fmla="*/ 2586182 w 3269746"/>
              <a:gd name="connsiteY40" fmla="*/ 2872509 h 3781790"/>
              <a:gd name="connsiteX41" fmla="*/ 2613891 w 3269746"/>
              <a:gd name="connsiteY41" fmla="*/ 2890982 h 3781790"/>
              <a:gd name="connsiteX42" fmla="*/ 2650837 w 3269746"/>
              <a:gd name="connsiteY42" fmla="*/ 2909455 h 3781790"/>
              <a:gd name="connsiteX43" fmla="*/ 2715491 w 3269746"/>
              <a:gd name="connsiteY43" fmla="*/ 2955637 h 3781790"/>
              <a:gd name="connsiteX44" fmla="*/ 2743200 w 3269746"/>
              <a:gd name="connsiteY44" fmla="*/ 2992582 h 3781790"/>
              <a:gd name="connsiteX45" fmla="*/ 2780146 w 3269746"/>
              <a:gd name="connsiteY45" fmla="*/ 3001818 h 3781790"/>
              <a:gd name="connsiteX46" fmla="*/ 2918691 w 3269746"/>
              <a:gd name="connsiteY46" fmla="*/ 3011055 h 3781790"/>
              <a:gd name="connsiteX47" fmla="*/ 2964873 w 3269746"/>
              <a:gd name="connsiteY47" fmla="*/ 3020291 h 3781790"/>
              <a:gd name="connsiteX48" fmla="*/ 3001819 w 3269746"/>
              <a:gd name="connsiteY48" fmla="*/ 3075709 h 3781790"/>
              <a:gd name="connsiteX49" fmla="*/ 3038764 w 3269746"/>
              <a:gd name="connsiteY49" fmla="*/ 3140364 h 3781790"/>
              <a:gd name="connsiteX50" fmla="*/ 3075709 w 3269746"/>
              <a:gd name="connsiteY50" fmla="*/ 3241964 h 3781790"/>
              <a:gd name="connsiteX51" fmla="*/ 3084946 w 3269746"/>
              <a:gd name="connsiteY51" fmla="*/ 3269673 h 3781790"/>
              <a:gd name="connsiteX52" fmla="*/ 3103419 w 3269746"/>
              <a:gd name="connsiteY52" fmla="*/ 3297382 h 3781790"/>
              <a:gd name="connsiteX53" fmla="*/ 3121891 w 3269746"/>
              <a:gd name="connsiteY53" fmla="*/ 3334328 h 3781790"/>
              <a:gd name="connsiteX54" fmla="*/ 3149600 w 3269746"/>
              <a:gd name="connsiteY54" fmla="*/ 3362037 h 3781790"/>
              <a:gd name="connsiteX55" fmla="*/ 3232728 w 3269746"/>
              <a:gd name="connsiteY55" fmla="*/ 3408218 h 3781790"/>
              <a:gd name="connsiteX56" fmla="*/ 3260437 w 3269746"/>
              <a:gd name="connsiteY56" fmla="*/ 3426691 h 3781790"/>
              <a:gd name="connsiteX57" fmla="*/ 3260437 w 3269746"/>
              <a:gd name="connsiteY57" fmla="*/ 3482109 h 3781790"/>
              <a:gd name="connsiteX58" fmla="*/ 3186546 w 3269746"/>
              <a:gd name="connsiteY58" fmla="*/ 3565237 h 3781790"/>
              <a:gd name="connsiteX59" fmla="*/ 3158837 w 3269746"/>
              <a:gd name="connsiteY59" fmla="*/ 3620655 h 3781790"/>
              <a:gd name="connsiteX60" fmla="*/ 3131128 w 3269746"/>
              <a:gd name="connsiteY60" fmla="*/ 3648364 h 3781790"/>
              <a:gd name="connsiteX61" fmla="*/ 3084946 w 3269746"/>
              <a:gd name="connsiteY61" fmla="*/ 3694546 h 3781790"/>
              <a:gd name="connsiteX62" fmla="*/ 3075709 w 3269746"/>
              <a:gd name="connsiteY62" fmla="*/ 3722255 h 3781790"/>
              <a:gd name="connsiteX63" fmla="*/ 3020291 w 3269746"/>
              <a:gd name="connsiteY63" fmla="*/ 3768437 h 3781790"/>
              <a:gd name="connsiteX64" fmla="*/ 2992582 w 3269746"/>
              <a:gd name="connsiteY64" fmla="*/ 3777673 h 3781790"/>
              <a:gd name="connsiteX65" fmla="*/ 2484582 w 3269746"/>
              <a:gd name="connsiteY65" fmla="*/ 3759200 h 3781790"/>
              <a:gd name="connsiteX66" fmla="*/ 2392219 w 3269746"/>
              <a:gd name="connsiteY66" fmla="*/ 3731491 h 3781790"/>
              <a:gd name="connsiteX67" fmla="*/ 2364509 w 3269746"/>
              <a:gd name="connsiteY67" fmla="*/ 3722255 h 3781790"/>
              <a:gd name="connsiteX68" fmla="*/ 2336800 w 3269746"/>
              <a:gd name="connsiteY68" fmla="*/ 3703782 h 3781790"/>
              <a:gd name="connsiteX69" fmla="*/ 2262909 w 3269746"/>
              <a:gd name="connsiteY69" fmla="*/ 3685309 h 3781790"/>
              <a:gd name="connsiteX70" fmla="*/ 2235200 w 3269746"/>
              <a:gd name="connsiteY70" fmla="*/ 3676073 h 3781790"/>
              <a:gd name="connsiteX71" fmla="*/ 2207491 w 3269746"/>
              <a:gd name="connsiteY71" fmla="*/ 3657600 h 3781790"/>
              <a:gd name="connsiteX72" fmla="*/ 2179782 w 3269746"/>
              <a:gd name="connsiteY72" fmla="*/ 3648364 h 3781790"/>
              <a:gd name="connsiteX73" fmla="*/ 2152073 w 3269746"/>
              <a:gd name="connsiteY73" fmla="*/ 3620655 h 3781790"/>
              <a:gd name="connsiteX74" fmla="*/ 2096655 w 3269746"/>
              <a:gd name="connsiteY74" fmla="*/ 3592946 h 3781790"/>
              <a:gd name="connsiteX75" fmla="*/ 2032000 w 3269746"/>
              <a:gd name="connsiteY75" fmla="*/ 3565237 h 3781790"/>
              <a:gd name="connsiteX76" fmla="*/ 1967346 w 3269746"/>
              <a:gd name="connsiteY76" fmla="*/ 3537528 h 3781790"/>
              <a:gd name="connsiteX77" fmla="*/ 1902691 w 3269746"/>
              <a:gd name="connsiteY77" fmla="*/ 3528291 h 3781790"/>
              <a:gd name="connsiteX78" fmla="*/ 1865746 w 3269746"/>
              <a:gd name="connsiteY78" fmla="*/ 3519055 h 3781790"/>
              <a:gd name="connsiteX79" fmla="*/ 1819564 w 3269746"/>
              <a:gd name="connsiteY79" fmla="*/ 3509818 h 3781790"/>
              <a:gd name="connsiteX80" fmla="*/ 1791855 w 3269746"/>
              <a:gd name="connsiteY80" fmla="*/ 3500582 h 3781790"/>
              <a:gd name="connsiteX81" fmla="*/ 1653309 w 3269746"/>
              <a:gd name="connsiteY81" fmla="*/ 3491346 h 3781790"/>
              <a:gd name="connsiteX82" fmla="*/ 1597891 w 3269746"/>
              <a:gd name="connsiteY82" fmla="*/ 3472873 h 3781790"/>
              <a:gd name="connsiteX83" fmla="*/ 1431637 w 3269746"/>
              <a:gd name="connsiteY83" fmla="*/ 3445164 h 3781790"/>
              <a:gd name="connsiteX84" fmla="*/ 1376219 w 3269746"/>
              <a:gd name="connsiteY84" fmla="*/ 3426691 h 3781790"/>
              <a:gd name="connsiteX85" fmla="*/ 1348509 w 3269746"/>
              <a:gd name="connsiteY85" fmla="*/ 3408218 h 3781790"/>
              <a:gd name="connsiteX86" fmla="*/ 1293091 w 3269746"/>
              <a:gd name="connsiteY86" fmla="*/ 3343564 h 3781790"/>
              <a:gd name="connsiteX87" fmla="*/ 1256146 w 3269746"/>
              <a:gd name="connsiteY87" fmla="*/ 3288146 h 3781790"/>
              <a:gd name="connsiteX88" fmla="*/ 1237673 w 3269746"/>
              <a:gd name="connsiteY88" fmla="*/ 3260437 h 3781790"/>
              <a:gd name="connsiteX89" fmla="*/ 1219200 w 3269746"/>
              <a:gd name="connsiteY89" fmla="*/ 3232728 h 3781790"/>
              <a:gd name="connsiteX90" fmla="*/ 1191491 w 3269746"/>
              <a:gd name="connsiteY90" fmla="*/ 3214255 h 3781790"/>
              <a:gd name="connsiteX91" fmla="*/ 1173019 w 3269746"/>
              <a:gd name="connsiteY91" fmla="*/ 3158837 h 3781790"/>
              <a:gd name="connsiteX92" fmla="*/ 1136073 w 3269746"/>
              <a:gd name="connsiteY92" fmla="*/ 3103418 h 3781790"/>
              <a:gd name="connsiteX93" fmla="*/ 1126837 w 3269746"/>
              <a:gd name="connsiteY93" fmla="*/ 3075709 h 3781790"/>
              <a:gd name="connsiteX94" fmla="*/ 1062182 w 3269746"/>
              <a:gd name="connsiteY94" fmla="*/ 2992582 h 3781790"/>
              <a:gd name="connsiteX95" fmla="*/ 1052946 w 3269746"/>
              <a:gd name="connsiteY95" fmla="*/ 2964873 h 3781790"/>
              <a:gd name="connsiteX96" fmla="*/ 1006764 w 3269746"/>
              <a:gd name="connsiteY96" fmla="*/ 2900218 h 3781790"/>
              <a:gd name="connsiteX97" fmla="*/ 988291 w 3269746"/>
              <a:gd name="connsiteY97" fmla="*/ 2835564 h 3781790"/>
              <a:gd name="connsiteX98" fmla="*/ 951346 w 3269746"/>
              <a:gd name="connsiteY98" fmla="*/ 2770909 h 3781790"/>
              <a:gd name="connsiteX99" fmla="*/ 942109 w 3269746"/>
              <a:gd name="connsiteY99" fmla="*/ 2743200 h 3781790"/>
              <a:gd name="connsiteX100" fmla="*/ 905164 w 3269746"/>
              <a:gd name="connsiteY100" fmla="*/ 2660073 h 3781790"/>
              <a:gd name="connsiteX101" fmla="*/ 895928 w 3269746"/>
              <a:gd name="connsiteY101" fmla="*/ 2632364 h 3781790"/>
              <a:gd name="connsiteX102" fmla="*/ 868219 w 3269746"/>
              <a:gd name="connsiteY102" fmla="*/ 2586182 h 3781790"/>
              <a:gd name="connsiteX103" fmla="*/ 840509 w 3269746"/>
              <a:gd name="connsiteY103" fmla="*/ 2503055 h 3781790"/>
              <a:gd name="connsiteX104" fmla="*/ 831273 w 3269746"/>
              <a:gd name="connsiteY104" fmla="*/ 2466109 h 3781790"/>
              <a:gd name="connsiteX105" fmla="*/ 803564 w 3269746"/>
              <a:gd name="connsiteY105" fmla="*/ 2438400 h 3781790"/>
              <a:gd name="connsiteX106" fmla="*/ 766619 w 3269746"/>
              <a:gd name="connsiteY106" fmla="*/ 2336800 h 3781790"/>
              <a:gd name="connsiteX107" fmla="*/ 729673 w 3269746"/>
              <a:gd name="connsiteY107" fmla="*/ 2244437 h 3781790"/>
              <a:gd name="connsiteX108" fmla="*/ 711200 w 3269746"/>
              <a:gd name="connsiteY108" fmla="*/ 2170546 h 3781790"/>
              <a:gd name="connsiteX109" fmla="*/ 692728 w 3269746"/>
              <a:gd name="connsiteY109" fmla="*/ 2105891 h 3781790"/>
              <a:gd name="connsiteX110" fmla="*/ 674255 w 3269746"/>
              <a:gd name="connsiteY110" fmla="*/ 2068946 h 3781790"/>
              <a:gd name="connsiteX111" fmla="*/ 655782 w 3269746"/>
              <a:gd name="connsiteY111" fmla="*/ 2013528 h 3781790"/>
              <a:gd name="connsiteX112" fmla="*/ 646546 w 3269746"/>
              <a:gd name="connsiteY112" fmla="*/ 1985818 h 3781790"/>
              <a:gd name="connsiteX113" fmla="*/ 628073 w 3269746"/>
              <a:gd name="connsiteY113" fmla="*/ 1948873 h 3781790"/>
              <a:gd name="connsiteX114" fmla="*/ 618837 w 3269746"/>
              <a:gd name="connsiteY114" fmla="*/ 1921164 h 3781790"/>
              <a:gd name="connsiteX115" fmla="*/ 600364 w 3269746"/>
              <a:gd name="connsiteY115" fmla="*/ 1893455 h 3781790"/>
              <a:gd name="connsiteX116" fmla="*/ 572655 w 3269746"/>
              <a:gd name="connsiteY116" fmla="*/ 1838037 h 3781790"/>
              <a:gd name="connsiteX117" fmla="*/ 563419 w 3269746"/>
              <a:gd name="connsiteY117" fmla="*/ 1810328 h 3781790"/>
              <a:gd name="connsiteX118" fmla="*/ 544946 w 3269746"/>
              <a:gd name="connsiteY118" fmla="*/ 1782618 h 3781790"/>
              <a:gd name="connsiteX119" fmla="*/ 498764 w 3269746"/>
              <a:gd name="connsiteY119" fmla="*/ 1699491 h 3781790"/>
              <a:gd name="connsiteX120" fmla="*/ 471055 w 3269746"/>
              <a:gd name="connsiteY120" fmla="*/ 1671782 h 3781790"/>
              <a:gd name="connsiteX121" fmla="*/ 452582 w 3269746"/>
              <a:gd name="connsiteY121" fmla="*/ 1634837 h 3781790"/>
              <a:gd name="connsiteX122" fmla="*/ 406400 w 3269746"/>
              <a:gd name="connsiteY122" fmla="*/ 1579418 h 3781790"/>
              <a:gd name="connsiteX123" fmla="*/ 369455 w 3269746"/>
              <a:gd name="connsiteY123" fmla="*/ 1514764 h 3781790"/>
              <a:gd name="connsiteX124" fmla="*/ 332509 w 3269746"/>
              <a:gd name="connsiteY124" fmla="*/ 1459346 h 3781790"/>
              <a:gd name="connsiteX125" fmla="*/ 304800 w 3269746"/>
              <a:gd name="connsiteY125" fmla="*/ 1431637 h 3781790"/>
              <a:gd name="connsiteX126" fmla="*/ 267855 w 3269746"/>
              <a:gd name="connsiteY126" fmla="*/ 1376218 h 3781790"/>
              <a:gd name="connsiteX127" fmla="*/ 230909 w 3269746"/>
              <a:gd name="connsiteY127" fmla="*/ 1320800 h 3781790"/>
              <a:gd name="connsiteX128" fmla="*/ 212437 w 3269746"/>
              <a:gd name="connsiteY128" fmla="*/ 1293091 h 3781790"/>
              <a:gd name="connsiteX129" fmla="*/ 147782 w 3269746"/>
              <a:gd name="connsiteY129" fmla="*/ 1228437 h 3781790"/>
              <a:gd name="connsiteX130" fmla="*/ 110837 w 3269746"/>
              <a:gd name="connsiteY130" fmla="*/ 1173018 h 3781790"/>
              <a:gd name="connsiteX131" fmla="*/ 73891 w 3269746"/>
              <a:gd name="connsiteY131" fmla="*/ 1089891 h 3781790"/>
              <a:gd name="connsiteX132" fmla="*/ 55419 w 3269746"/>
              <a:gd name="connsiteY132" fmla="*/ 1034473 h 3781790"/>
              <a:gd name="connsiteX133" fmla="*/ 36946 w 3269746"/>
              <a:gd name="connsiteY133" fmla="*/ 979055 h 3781790"/>
              <a:gd name="connsiteX134" fmla="*/ 27709 w 3269746"/>
              <a:gd name="connsiteY134" fmla="*/ 942109 h 3781790"/>
              <a:gd name="connsiteX135" fmla="*/ 9237 w 3269746"/>
              <a:gd name="connsiteY135" fmla="*/ 822037 h 3781790"/>
              <a:gd name="connsiteX136" fmla="*/ 0 w 3269746"/>
              <a:gd name="connsiteY136" fmla="*/ 766618 h 3781790"/>
              <a:gd name="connsiteX137" fmla="*/ 9237 w 3269746"/>
              <a:gd name="connsiteY137" fmla="*/ 535709 h 3781790"/>
              <a:gd name="connsiteX138" fmla="*/ 64655 w 3269746"/>
              <a:gd name="connsiteY138" fmla="*/ 434109 h 3781790"/>
              <a:gd name="connsiteX139" fmla="*/ 73891 w 3269746"/>
              <a:gd name="connsiteY139" fmla="*/ 406400 h 3781790"/>
              <a:gd name="connsiteX140" fmla="*/ 92364 w 3269746"/>
              <a:gd name="connsiteY140" fmla="*/ 378691 h 3781790"/>
              <a:gd name="connsiteX141" fmla="*/ 110837 w 3269746"/>
              <a:gd name="connsiteY141" fmla="*/ 304800 h 3781790"/>
              <a:gd name="connsiteX142" fmla="*/ 129309 w 3269746"/>
              <a:gd name="connsiteY142" fmla="*/ 240146 h 3781790"/>
              <a:gd name="connsiteX143" fmla="*/ 138546 w 3269746"/>
              <a:gd name="connsiteY143" fmla="*/ 193964 h 3781790"/>
              <a:gd name="connsiteX144" fmla="*/ 147782 w 3269746"/>
              <a:gd name="connsiteY144" fmla="*/ 166255 h 3781790"/>
              <a:gd name="connsiteX145" fmla="*/ 157019 w 3269746"/>
              <a:gd name="connsiteY145" fmla="*/ 129309 h 3781790"/>
              <a:gd name="connsiteX146" fmla="*/ 184728 w 3269746"/>
              <a:gd name="connsiteY146" fmla="*/ 46182 h 3781790"/>
              <a:gd name="connsiteX147" fmla="*/ 193964 w 3269746"/>
              <a:gd name="connsiteY147" fmla="*/ 18473 h 3781790"/>
              <a:gd name="connsiteX148" fmla="*/ 230909 w 3269746"/>
              <a:gd name="connsiteY148" fmla="*/ 0 h 3781790"/>
              <a:gd name="connsiteX149" fmla="*/ 267855 w 3269746"/>
              <a:gd name="connsiteY149" fmla="*/ 18473 h 3781790"/>
              <a:gd name="connsiteX150" fmla="*/ 295564 w 3269746"/>
              <a:gd name="connsiteY150" fmla="*/ 27709 h 3781790"/>
              <a:gd name="connsiteX151" fmla="*/ 369455 w 3269746"/>
              <a:gd name="connsiteY151" fmla="*/ 55418 h 3781790"/>
              <a:gd name="connsiteX152" fmla="*/ 757382 w 3269746"/>
              <a:gd name="connsiteY152" fmla="*/ 46182 h 3781790"/>
              <a:gd name="connsiteX153" fmla="*/ 785091 w 3269746"/>
              <a:gd name="connsiteY153" fmla="*/ 36946 h 3781790"/>
              <a:gd name="connsiteX154" fmla="*/ 923637 w 3269746"/>
              <a:gd name="connsiteY154" fmla="*/ 18473 h 3781790"/>
              <a:gd name="connsiteX155" fmla="*/ 1939637 w 3269746"/>
              <a:gd name="connsiteY155" fmla="*/ 27709 h 3781790"/>
              <a:gd name="connsiteX156" fmla="*/ 1985819 w 3269746"/>
              <a:gd name="connsiteY156" fmla="*/ 36946 h 3781790"/>
              <a:gd name="connsiteX157" fmla="*/ 2068946 w 3269746"/>
              <a:gd name="connsiteY157" fmla="*/ 46182 h 3781790"/>
              <a:gd name="connsiteX158" fmla="*/ 2124364 w 3269746"/>
              <a:gd name="connsiteY158" fmla="*/ 55418 h 3781790"/>
              <a:gd name="connsiteX159" fmla="*/ 2262909 w 3269746"/>
              <a:gd name="connsiteY159" fmla="*/ 73891 h 3781790"/>
              <a:gd name="connsiteX160" fmla="*/ 2484582 w 3269746"/>
              <a:gd name="connsiteY160" fmla="*/ 36946 h 378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269746" h="3781790">
                <a:moveTo>
                  <a:pt x="2484582" y="36946"/>
                </a:moveTo>
                <a:cubicBezTo>
                  <a:pt x="2519988" y="40025"/>
                  <a:pt x="2471996" y="73939"/>
                  <a:pt x="2475346" y="92364"/>
                </a:cubicBezTo>
                <a:cubicBezTo>
                  <a:pt x="2478557" y="110027"/>
                  <a:pt x="2493540" y="123322"/>
                  <a:pt x="2503055" y="138546"/>
                </a:cubicBezTo>
                <a:cubicBezTo>
                  <a:pt x="2508938" y="147959"/>
                  <a:pt x="2516021" y="156617"/>
                  <a:pt x="2521528" y="166255"/>
                </a:cubicBezTo>
                <a:cubicBezTo>
                  <a:pt x="2568402" y="248285"/>
                  <a:pt x="2513466" y="163400"/>
                  <a:pt x="2558473" y="230909"/>
                </a:cubicBezTo>
                <a:cubicBezTo>
                  <a:pt x="2564631" y="249382"/>
                  <a:pt x="2573127" y="267234"/>
                  <a:pt x="2576946" y="286328"/>
                </a:cubicBezTo>
                <a:cubicBezTo>
                  <a:pt x="2595727" y="380233"/>
                  <a:pt x="2576482" y="293939"/>
                  <a:pt x="2595419" y="360218"/>
                </a:cubicBezTo>
                <a:cubicBezTo>
                  <a:pt x="2598906" y="372424"/>
                  <a:pt x="2599655" y="385496"/>
                  <a:pt x="2604655" y="397164"/>
                </a:cubicBezTo>
                <a:cubicBezTo>
                  <a:pt x="2609028" y="407367"/>
                  <a:pt x="2616970" y="415637"/>
                  <a:pt x="2623128" y="424873"/>
                </a:cubicBezTo>
                <a:cubicBezTo>
                  <a:pt x="2626207" y="452582"/>
                  <a:pt x="2628421" y="480401"/>
                  <a:pt x="2632364" y="508000"/>
                </a:cubicBezTo>
                <a:cubicBezTo>
                  <a:pt x="2634762" y="524788"/>
                  <a:pt x="2645335" y="572786"/>
                  <a:pt x="2650837" y="591128"/>
                </a:cubicBezTo>
                <a:cubicBezTo>
                  <a:pt x="2656432" y="609779"/>
                  <a:pt x="2663151" y="628073"/>
                  <a:pt x="2669309" y="646546"/>
                </a:cubicBezTo>
                <a:lnTo>
                  <a:pt x="2687782" y="701964"/>
                </a:lnTo>
                <a:lnTo>
                  <a:pt x="2697019" y="729673"/>
                </a:lnTo>
                <a:cubicBezTo>
                  <a:pt x="2700098" y="748146"/>
                  <a:pt x="2702582" y="766727"/>
                  <a:pt x="2706255" y="785091"/>
                </a:cubicBezTo>
                <a:cubicBezTo>
                  <a:pt x="2708744" y="797539"/>
                  <a:pt x="2713001" y="809589"/>
                  <a:pt x="2715491" y="822037"/>
                </a:cubicBezTo>
                <a:cubicBezTo>
                  <a:pt x="2725475" y="871955"/>
                  <a:pt x="2721095" y="871502"/>
                  <a:pt x="2733964" y="914400"/>
                </a:cubicBezTo>
                <a:cubicBezTo>
                  <a:pt x="2739559" y="933051"/>
                  <a:pt x="2748618" y="950724"/>
                  <a:pt x="2752437" y="969818"/>
                </a:cubicBezTo>
                <a:cubicBezTo>
                  <a:pt x="2755516" y="985212"/>
                  <a:pt x="2757866" y="1000770"/>
                  <a:pt x="2761673" y="1016000"/>
                </a:cubicBezTo>
                <a:cubicBezTo>
                  <a:pt x="2764034" y="1025445"/>
                  <a:pt x="2768548" y="1034264"/>
                  <a:pt x="2770909" y="1043709"/>
                </a:cubicBezTo>
                <a:lnTo>
                  <a:pt x="2789382" y="1117600"/>
                </a:lnTo>
                <a:cubicBezTo>
                  <a:pt x="2792461" y="1148388"/>
                  <a:pt x="2793914" y="1179382"/>
                  <a:pt x="2798619" y="1209964"/>
                </a:cubicBezTo>
                <a:cubicBezTo>
                  <a:pt x="2800099" y="1219587"/>
                  <a:pt x="2807855" y="1227937"/>
                  <a:pt x="2807855" y="1237673"/>
                </a:cubicBezTo>
                <a:cubicBezTo>
                  <a:pt x="2807855" y="1338441"/>
                  <a:pt x="2817514" y="1384612"/>
                  <a:pt x="2780146" y="1459346"/>
                </a:cubicBezTo>
                <a:cubicBezTo>
                  <a:pt x="2775182" y="1469275"/>
                  <a:pt x="2767831" y="1477819"/>
                  <a:pt x="2761673" y="1487055"/>
                </a:cubicBezTo>
                <a:cubicBezTo>
                  <a:pt x="2739690" y="1553004"/>
                  <a:pt x="2754001" y="1526271"/>
                  <a:pt x="2724728" y="1570182"/>
                </a:cubicBezTo>
                <a:cubicBezTo>
                  <a:pt x="2719456" y="1596541"/>
                  <a:pt x="2714079" y="1627228"/>
                  <a:pt x="2706255" y="1653309"/>
                </a:cubicBezTo>
                <a:cubicBezTo>
                  <a:pt x="2700660" y="1671960"/>
                  <a:pt x="2698583" y="1692526"/>
                  <a:pt x="2687782" y="1708728"/>
                </a:cubicBezTo>
                <a:lnTo>
                  <a:pt x="2669309" y="1736437"/>
                </a:lnTo>
                <a:cubicBezTo>
                  <a:pt x="2664623" y="1755183"/>
                  <a:pt x="2658787" y="1782542"/>
                  <a:pt x="2650837" y="1801091"/>
                </a:cubicBezTo>
                <a:cubicBezTo>
                  <a:pt x="2645413" y="1813747"/>
                  <a:pt x="2637478" y="1825253"/>
                  <a:pt x="2632364" y="1838037"/>
                </a:cubicBezTo>
                <a:cubicBezTo>
                  <a:pt x="2625132" y="1856116"/>
                  <a:pt x="2624692" y="1877253"/>
                  <a:pt x="2613891" y="1893455"/>
                </a:cubicBezTo>
                <a:cubicBezTo>
                  <a:pt x="2607734" y="1902691"/>
                  <a:pt x="2599927" y="1911020"/>
                  <a:pt x="2595419" y="1921164"/>
                </a:cubicBezTo>
                <a:cubicBezTo>
                  <a:pt x="2587511" y="1938958"/>
                  <a:pt x="2576946" y="1976582"/>
                  <a:pt x="2576946" y="1976582"/>
                </a:cubicBezTo>
                <a:cubicBezTo>
                  <a:pt x="2573867" y="2001212"/>
                  <a:pt x="2569167" y="2025694"/>
                  <a:pt x="2567709" y="2050473"/>
                </a:cubicBezTo>
                <a:cubicBezTo>
                  <a:pt x="2551252" y="2330237"/>
                  <a:pt x="2578968" y="2208634"/>
                  <a:pt x="2549237" y="2327564"/>
                </a:cubicBezTo>
                <a:cubicBezTo>
                  <a:pt x="2552316" y="2358352"/>
                  <a:pt x="2554384" y="2389258"/>
                  <a:pt x="2558473" y="2419928"/>
                </a:cubicBezTo>
                <a:cubicBezTo>
                  <a:pt x="2560548" y="2435489"/>
                  <a:pt x="2567709" y="2450410"/>
                  <a:pt x="2567709" y="2466109"/>
                </a:cubicBezTo>
                <a:cubicBezTo>
                  <a:pt x="2567709" y="2540064"/>
                  <a:pt x="2561552" y="2613891"/>
                  <a:pt x="2558473" y="2687782"/>
                </a:cubicBezTo>
                <a:cubicBezTo>
                  <a:pt x="2561552" y="2730885"/>
                  <a:pt x="2561299" y="2774356"/>
                  <a:pt x="2567709" y="2817091"/>
                </a:cubicBezTo>
                <a:cubicBezTo>
                  <a:pt x="2570597" y="2836348"/>
                  <a:pt x="2569980" y="2861708"/>
                  <a:pt x="2586182" y="2872509"/>
                </a:cubicBezTo>
                <a:cubicBezTo>
                  <a:pt x="2595418" y="2878667"/>
                  <a:pt x="2604253" y="2885474"/>
                  <a:pt x="2613891" y="2890982"/>
                </a:cubicBezTo>
                <a:cubicBezTo>
                  <a:pt x="2625846" y="2897813"/>
                  <a:pt x="2638882" y="2902624"/>
                  <a:pt x="2650837" y="2909455"/>
                </a:cubicBezTo>
                <a:cubicBezTo>
                  <a:pt x="2663073" y="2916447"/>
                  <a:pt x="2708884" y="2949030"/>
                  <a:pt x="2715491" y="2955637"/>
                </a:cubicBezTo>
                <a:cubicBezTo>
                  <a:pt x="2726376" y="2966522"/>
                  <a:pt x="2730673" y="2983635"/>
                  <a:pt x="2743200" y="2992582"/>
                </a:cubicBezTo>
                <a:cubicBezTo>
                  <a:pt x="2753530" y="2999960"/>
                  <a:pt x="2767521" y="3000489"/>
                  <a:pt x="2780146" y="3001818"/>
                </a:cubicBezTo>
                <a:cubicBezTo>
                  <a:pt x="2826176" y="3006663"/>
                  <a:pt x="2872509" y="3007976"/>
                  <a:pt x="2918691" y="3011055"/>
                </a:cubicBezTo>
                <a:cubicBezTo>
                  <a:pt x="2934085" y="3014134"/>
                  <a:pt x="2952481" y="3010653"/>
                  <a:pt x="2964873" y="3020291"/>
                </a:cubicBezTo>
                <a:cubicBezTo>
                  <a:pt x="2982398" y="3033921"/>
                  <a:pt x="2989504" y="3057236"/>
                  <a:pt x="3001819" y="3075709"/>
                </a:cubicBezTo>
                <a:cubicBezTo>
                  <a:pt x="3027926" y="3114869"/>
                  <a:pt x="3015330" y="3093496"/>
                  <a:pt x="3038764" y="3140364"/>
                </a:cubicBezTo>
                <a:cubicBezTo>
                  <a:pt x="3078542" y="3299473"/>
                  <a:pt x="3035016" y="3160579"/>
                  <a:pt x="3075709" y="3241964"/>
                </a:cubicBezTo>
                <a:cubicBezTo>
                  <a:pt x="3080063" y="3250672"/>
                  <a:pt x="3080592" y="3260965"/>
                  <a:pt x="3084946" y="3269673"/>
                </a:cubicBezTo>
                <a:cubicBezTo>
                  <a:pt x="3089911" y="3279602"/>
                  <a:pt x="3097912" y="3287744"/>
                  <a:pt x="3103419" y="3297382"/>
                </a:cubicBezTo>
                <a:cubicBezTo>
                  <a:pt x="3110250" y="3309337"/>
                  <a:pt x="3113888" y="3323124"/>
                  <a:pt x="3121891" y="3334328"/>
                </a:cubicBezTo>
                <a:cubicBezTo>
                  <a:pt x="3129483" y="3344957"/>
                  <a:pt x="3139289" y="3354018"/>
                  <a:pt x="3149600" y="3362037"/>
                </a:cubicBezTo>
                <a:cubicBezTo>
                  <a:pt x="3197239" y="3399089"/>
                  <a:pt x="3190921" y="3394283"/>
                  <a:pt x="3232728" y="3408218"/>
                </a:cubicBezTo>
                <a:cubicBezTo>
                  <a:pt x="3241964" y="3414376"/>
                  <a:pt x="3253502" y="3418023"/>
                  <a:pt x="3260437" y="3426691"/>
                </a:cubicBezTo>
                <a:cubicBezTo>
                  <a:pt x="3274972" y="3444860"/>
                  <a:pt x="3270531" y="3463940"/>
                  <a:pt x="3260437" y="3482109"/>
                </a:cubicBezTo>
                <a:cubicBezTo>
                  <a:pt x="3227948" y="3540589"/>
                  <a:pt x="3232241" y="3530965"/>
                  <a:pt x="3186546" y="3565237"/>
                </a:cubicBezTo>
                <a:cubicBezTo>
                  <a:pt x="3177289" y="3593006"/>
                  <a:pt x="3178730" y="3596783"/>
                  <a:pt x="3158837" y="3620655"/>
                </a:cubicBezTo>
                <a:cubicBezTo>
                  <a:pt x="3150475" y="3630690"/>
                  <a:pt x="3139490" y="3638329"/>
                  <a:pt x="3131128" y="3648364"/>
                </a:cubicBezTo>
                <a:cubicBezTo>
                  <a:pt x="3092643" y="3694546"/>
                  <a:pt x="3135746" y="3660679"/>
                  <a:pt x="3084946" y="3694546"/>
                </a:cubicBezTo>
                <a:cubicBezTo>
                  <a:pt x="3081867" y="3703782"/>
                  <a:pt x="3081110" y="3714154"/>
                  <a:pt x="3075709" y="3722255"/>
                </a:cubicBezTo>
                <a:cubicBezTo>
                  <a:pt x="3065496" y="3737575"/>
                  <a:pt x="3037329" y="3759918"/>
                  <a:pt x="3020291" y="3768437"/>
                </a:cubicBezTo>
                <a:cubicBezTo>
                  <a:pt x="3011583" y="3772791"/>
                  <a:pt x="3001818" y="3774594"/>
                  <a:pt x="2992582" y="3777673"/>
                </a:cubicBezTo>
                <a:cubicBezTo>
                  <a:pt x="2823249" y="3771515"/>
                  <a:pt x="2648968" y="3800295"/>
                  <a:pt x="2484582" y="3759200"/>
                </a:cubicBezTo>
                <a:cubicBezTo>
                  <a:pt x="2428741" y="3745240"/>
                  <a:pt x="2459688" y="3753980"/>
                  <a:pt x="2392219" y="3731491"/>
                </a:cubicBezTo>
                <a:lnTo>
                  <a:pt x="2364509" y="3722255"/>
                </a:lnTo>
                <a:cubicBezTo>
                  <a:pt x="2355273" y="3716097"/>
                  <a:pt x="2347232" y="3707576"/>
                  <a:pt x="2336800" y="3703782"/>
                </a:cubicBezTo>
                <a:cubicBezTo>
                  <a:pt x="2312940" y="3695106"/>
                  <a:pt x="2286995" y="3693337"/>
                  <a:pt x="2262909" y="3685309"/>
                </a:cubicBezTo>
                <a:lnTo>
                  <a:pt x="2235200" y="3676073"/>
                </a:lnTo>
                <a:cubicBezTo>
                  <a:pt x="2225964" y="3669915"/>
                  <a:pt x="2217420" y="3662564"/>
                  <a:pt x="2207491" y="3657600"/>
                </a:cubicBezTo>
                <a:cubicBezTo>
                  <a:pt x="2198783" y="3653246"/>
                  <a:pt x="2187883" y="3653764"/>
                  <a:pt x="2179782" y="3648364"/>
                </a:cubicBezTo>
                <a:cubicBezTo>
                  <a:pt x="2168914" y="3641118"/>
                  <a:pt x="2162108" y="3629017"/>
                  <a:pt x="2152073" y="3620655"/>
                </a:cubicBezTo>
                <a:cubicBezTo>
                  <a:pt x="2128199" y="3600760"/>
                  <a:pt x="2124427" y="3602203"/>
                  <a:pt x="2096655" y="3592946"/>
                </a:cubicBezTo>
                <a:cubicBezTo>
                  <a:pt x="2040501" y="3555509"/>
                  <a:pt x="2100166" y="3590799"/>
                  <a:pt x="2032000" y="3565237"/>
                </a:cubicBezTo>
                <a:cubicBezTo>
                  <a:pt x="1997660" y="3552360"/>
                  <a:pt x="2000118" y="3544082"/>
                  <a:pt x="1967346" y="3537528"/>
                </a:cubicBezTo>
                <a:cubicBezTo>
                  <a:pt x="1945998" y="3533258"/>
                  <a:pt x="1924110" y="3532185"/>
                  <a:pt x="1902691" y="3528291"/>
                </a:cubicBezTo>
                <a:cubicBezTo>
                  <a:pt x="1890202" y="3526020"/>
                  <a:pt x="1878138" y="3521809"/>
                  <a:pt x="1865746" y="3519055"/>
                </a:cubicBezTo>
                <a:cubicBezTo>
                  <a:pt x="1850421" y="3515649"/>
                  <a:pt x="1834794" y="3513626"/>
                  <a:pt x="1819564" y="3509818"/>
                </a:cubicBezTo>
                <a:cubicBezTo>
                  <a:pt x="1810119" y="3507457"/>
                  <a:pt x="1801531" y="3501657"/>
                  <a:pt x="1791855" y="3500582"/>
                </a:cubicBezTo>
                <a:cubicBezTo>
                  <a:pt x="1745854" y="3495471"/>
                  <a:pt x="1699491" y="3494425"/>
                  <a:pt x="1653309" y="3491346"/>
                </a:cubicBezTo>
                <a:cubicBezTo>
                  <a:pt x="1634836" y="3485188"/>
                  <a:pt x="1617167" y="3475627"/>
                  <a:pt x="1597891" y="3472873"/>
                </a:cubicBezTo>
                <a:cubicBezTo>
                  <a:pt x="1542451" y="3464953"/>
                  <a:pt x="1485623" y="3461360"/>
                  <a:pt x="1431637" y="3445164"/>
                </a:cubicBezTo>
                <a:cubicBezTo>
                  <a:pt x="1412986" y="3439569"/>
                  <a:pt x="1392421" y="3437492"/>
                  <a:pt x="1376219" y="3426691"/>
                </a:cubicBezTo>
                <a:lnTo>
                  <a:pt x="1348509" y="3408218"/>
                </a:lnTo>
                <a:cubicBezTo>
                  <a:pt x="1291831" y="3323197"/>
                  <a:pt x="1382673" y="3455541"/>
                  <a:pt x="1293091" y="3343564"/>
                </a:cubicBezTo>
                <a:cubicBezTo>
                  <a:pt x="1279222" y="3326228"/>
                  <a:pt x="1268461" y="3306619"/>
                  <a:pt x="1256146" y="3288146"/>
                </a:cubicBezTo>
                <a:lnTo>
                  <a:pt x="1237673" y="3260437"/>
                </a:lnTo>
                <a:cubicBezTo>
                  <a:pt x="1231515" y="3251201"/>
                  <a:pt x="1228436" y="3238886"/>
                  <a:pt x="1219200" y="3232728"/>
                </a:cubicBezTo>
                <a:lnTo>
                  <a:pt x="1191491" y="3214255"/>
                </a:lnTo>
                <a:cubicBezTo>
                  <a:pt x="1185334" y="3195782"/>
                  <a:pt x="1183820" y="3175039"/>
                  <a:pt x="1173019" y="3158837"/>
                </a:cubicBezTo>
                <a:lnTo>
                  <a:pt x="1136073" y="3103418"/>
                </a:lnTo>
                <a:cubicBezTo>
                  <a:pt x="1132994" y="3094182"/>
                  <a:pt x="1131565" y="3084220"/>
                  <a:pt x="1126837" y="3075709"/>
                </a:cubicBezTo>
                <a:cubicBezTo>
                  <a:pt x="1099218" y="3025996"/>
                  <a:pt x="1095839" y="3026239"/>
                  <a:pt x="1062182" y="2992582"/>
                </a:cubicBezTo>
                <a:cubicBezTo>
                  <a:pt x="1059103" y="2983346"/>
                  <a:pt x="1057300" y="2973581"/>
                  <a:pt x="1052946" y="2964873"/>
                </a:cubicBezTo>
                <a:cubicBezTo>
                  <a:pt x="1046195" y="2951371"/>
                  <a:pt x="1013036" y="2908581"/>
                  <a:pt x="1006764" y="2900218"/>
                </a:cubicBezTo>
                <a:cubicBezTo>
                  <a:pt x="1002075" y="2881461"/>
                  <a:pt x="996244" y="2854121"/>
                  <a:pt x="988291" y="2835564"/>
                </a:cubicBezTo>
                <a:cubicBezTo>
                  <a:pt x="939717" y="2722224"/>
                  <a:pt x="997723" y="2863660"/>
                  <a:pt x="951346" y="2770909"/>
                </a:cubicBezTo>
                <a:cubicBezTo>
                  <a:pt x="946992" y="2762201"/>
                  <a:pt x="945944" y="2752149"/>
                  <a:pt x="942109" y="2743200"/>
                </a:cubicBezTo>
                <a:cubicBezTo>
                  <a:pt x="900138" y="2645268"/>
                  <a:pt x="948119" y="2774621"/>
                  <a:pt x="905164" y="2660073"/>
                </a:cubicBezTo>
                <a:cubicBezTo>
                  <a:pt x="901746" y="2650957"/>
                  <a:pt x="900282" y="2641072"/>
                  <a:pt x="895928" y="2632364"/>
                </a:cubicBezTo>
                <a:cubicBezTo>
                  <a:pt x="887900" y="2616307"/>
                  <a:pt x="875291" y="2602683"/>
                  <a:pt x="868219" y="2586182"/>
                </a:cubicBezTo>
                <a:cubicBezTo>
                  <a:pt x="856713" y="2559336"/>
                  <a:pt x="847593" y="2531391"/>
                  <a:pt x="840509" y="2503055"/>
                </a:cubicBezTo>
                <a:cubicBezTo>
                  <a:pt x="837430" y="2490740"/>
                  <a:pt x="837571" y="2477131"/>
                  <a:pt x="831273" y="2466109"/>
                </a:cubicBezTo>
                <a:cubicBezTo>
                  <a:pt x="824792" y="2454768"/>
                  <a:pt x="812800" y="2447636"/>
                  <a:pt x="803564" y="2438400"/>
                </a:cubicBezTo>
                <a:cubicBezTo>
                  <a:pt x="789915" y="2397453"/>
                  <a:pt x="783751" y="2375347"/>
                  <a:pt x="766619" y="2336800"/>
                </a:cubicBezTo>
                <a:cubicBezTo>
                  <a:pt x="748706" y="2296495"/>
                  <a:pt x="739393" y="2293039"/>
                  <a:pt x="729673" y="2244437"/>
                </a:cubicBezTo>
                <a:cubicBezTo>
                  <a:pt x="710893" y="2150532"/>
                  <a:pt x="730137" y="2236824"/>
                  <a:pt x="711200" y="2170546"/>
                </a:cubicBezTo>
                <a:cubicBezTo>
                  <a:pt x="704504" y="2147111"/>
                  <a:pt x="702219" y="2128037"/>
                  <a:pt x="692728" y="2105891"/>
                </a:cubicBezTo>
                <a:cubicBezTo>
                  <a:pt x="687304" y="2093236"/>
                  <a:pt x="679369" y="2081730"/>
                  <a:pt x="674255" y="2068946"/>
                </a:cubicBezTo>
                <a:cubicBezTo>
                  <a:pt x="667023" y="2050867"/>
                  <a:pt x="661940" y="2032001"/>
                  <a:pt x="655782" y="2013528"/>
                </a:cubicBezTo>
                <a:cubicBezTo>
                  <a:pt x="652703" y="2004291"/>
                  <a:pt x="650900" y="1994526"/>
                  <a:pt x="646546" y="1985818"/>
                </a:cubicBezTo>
                <a:cubicBezTo>
                  <a:pt x="640388" y="1973503"/>
                  <a:pt x="633497" y="1961528"/>
                  <a:pt x="628073" y="1948873"/>
                </a:cubicBezTo>
                <a:cubicBezTo>
                  <a:pt x="624238" y="1939924"/>
                  <a:pt x="623191" y="1929872"/>
                  <a:pt x="618837" y="1921164"/>
                </a:cubicBezTo>
                <a:cubicBezTo>
                  <a:pt x="613873" y="1911235"/>
                  <a:pt x="606522" y="1902691"/>
                  <a:pt x="600364" y="1893455"/>
                </a:cubicBezTo>
                <a:cubicBezTo>
                  <a:pt x="577149" y="1823808"/>
                  <a:pt x="608465" y="1909656"/>
                  <a:pt x="572655" y="1838037"/>
                </a:cubicBezTo>
                <a:cubicBezTo>
                  <a:pt x="568301" y="1829329"/>
                  <a:pt x="567773" y="1819036"/>
                  <a:pt x="563419" y="1810328"/>
                </a:cubicBezTo>
                <a:cubicBezTo>
                  <a:pt x="558455" y="1800399"/>
                  <a:pt x="549911" y="1792547"/>
                  <a:pt x="544946" y="1782618"/>
                </a:cubicBezTo>
                <a:cubicBezTo>
                  <a:pt x="521718" y="1736162"/>
                  <a:pt x="557004" y="1757731"/>
                  <a:pt x="498764" y="1699491"/>
                </a:cubicBezTo>
                <a:cubicBezTo>
                  <a:pt x="489528" y="1690255"/>
                  <a:pt x="478647" y="1682411"/>
                  <a:pt x="471055" y="1671782"/>
                </a:cubicBezTo>
                <a:cubicBezTo>
                  <a:pt x="463052" y="1660578"/>
                  <a:pt x="459413" y="1646791"/>
                  <a:pt x="452582" y="1634837"/>
                </a:cubicBezTo>
                <a:cubicBezTo>
                  <a:pt x="435437" y="1604833"/>
                  <a:pt x="431870" y="1604889"/>
                  <a:pt x="406400" y="1579418"/>
                </a:cubicBezTo>
                <a:cubicBezTo>
                  <a:pt x="391010" y="1533248"/>
                  <a:pt x="405039" y="1565597"/>
                  <a:pt x="369455" y="1514764"/>
                </a:cubicBezTo>
                <a:cubicBezTo>
                  <a:pt x="356723" y="1496576"/>
                  <a:pt x="348208" y="1475045"/>
                  <a:pt x="332509" y="1459346"/>
                </a:cubicBezTo>
                <a:cubicBezTo>
                  <a:pt x="323273" y="1450110"/>
                  <a:pt x="312819" y="1441948"/>
                  <a:pt x="304800" y="1431637"/>
                </a:cubicBezTo>
                <a:cubicBezTo>
                  <a:pt x="291170" y="1414112"/>
                  <a:pt x="280170" y="1394691"/>
                  <a:pt x="267855" y="1376218"/>
                </a:cubicBezTo>
                <a:lnTo>
                  <a:pt x="230909" y="1320800"/>
                </a:lnTo>
                <a:cubicBezTo>
                  <a:pt x="224752" y="1311564"/>
                  <a:pt x="220286" y="1300940"/>
                  <a:pt x="212437" y="1293091"/>
                </a:cubicBezTo>
                <a:cubicBezTo>
                  <a:pt x="190885" y="1271540"/>
                  <a:pt x="164688" y="1253797"/>
                  <a:pt x="147782" y="1228437"/>
                </a:cubicBezTo>
                <a:cubicBezTo>
                  <a:pt x="135467" y="1209964"/>
                  <a:pt x="117858" y="1194080"/>
                  <a:pt x="110837" y="1173018"/>
                </a:cubicBezTo>
                <a:cubicBezTo>
                  <a:pt x="88854" y="1107069"/>
                  <a:pt x="103165" y="1133802"/>
                  <a:pt x="73891" y="1089891"/>
                </a:cubicBezTo>
                <a:lnTo>
                  <a:pt x="55419" y="1034473"/>
                </a:lnTo>
                <a:lnTo>
                  <a:pt x="36946" y="979055"/>
                </a:lnTo>
                <a:cubicBezTo>
                  <a:pt x="33867" y="966740"/>
                  <a:pt x="30463" y="954501"/>
                  <a:pt x="27709" y="942109"/>
                </a:cubicBezTo>
                <a:cubicBezTo>
                  <a:pt x="13597" y="878605"/>
                  <a:pt x="20433" y="900410"/>
                  <a:pt x="9237" y="822037"/>
                </a:cubicBezTo>
                <a:cubicBezTo>
                  <a:pt x="6588" y="803497"/>
                  <a:pt x="3079" y="785091"/>
                  <a:pt x="0" y="766618"/>
                </a:cubicBezTo>
                <a:cubicBezTo>
                  <a:pt x="3079" y="689648"/>
                  <a:pt x="-2303" y="611871"/>
                  <a:pt x="9237" y="535709"/>
                </a:cubicBezTo>
                <a:cubicBezTo>
                  <a:pt x="13346" y="508588"/>
                  <a:pt x="46145" y="461874"/>
                  <a:pt x="64655" y="434109"/>
                </a:cubicBezTo>
                <a:cubicBezTo>
                  <a:pt x="67734" y="424873"/>
                  <a:pt x="69537" y="415108"/>
                  <a:pt x="73891" y="406400"/>
                </a:cubicBezTo>
                <a:cubicBezTo>
                  <a:pt x="78855" y="396471"/>
                  <a:pt x="88570" y="389123"/>
                  <a:pt x="92364" y="378691"/>
                </a:cubicBezTo>
                <a:cubicBezTo>
                  <a:pt x="101040" y="354831"/>
                  <a:pt x="102809" y="328886"/>
                  <a:pt x="110837" y="304800"/>
                </a:cubicBezTo>
                <a:cubicBezTo>
                  <a:pt x="121123" y="273941"/>
                  <a:pt x="121577" y="274942"/>
                  <a:pt x="129309" y="240146"/>
                </a:cubicBezTo>
                <a:cubicBezTo>
                  <a:pt x="132715" y="224821"/>
                  <a:pt x="134738" y="209194"/>
                  <a:pt x="138546" y="193964"/>
                </a:cubicBezTo>
                <a:cubicBezTo>
                  <a:pt x="140907" y="184519"/>
                  <a:pt x="145107" y="175616"/>
                  <a:pt x="147782" y="166255"/>
                </a:cubicBezTo>
                <a:cubicBezTo>
                  <a:pt x="151269" y="154049"/>
                  <a:pt x="153371" y="141468"/>
                  <a:pt x="157019" y="129309"/>
                </a:cubicBezTo>
                <a:cubicBezTo>
                  <a:pt x="157044" y="129224"/>
                  <a:pt x="180096" y="60078"/>
                  <a:pt x="184728" y="46182"/>
                </a:cubicBezTo>
                <a:cubicBezTo>
                  <a:pt x="187807" y="36946"/>
                  <a:pt x="185256" y="22827"/>
                  <a:pt x="193964" y="18473"/>
                </a:cubicBezTo>
                <a:lnTo>
                  <a:pt x="230909" y="0"/>
                </a:lnTo>
                <a:cubicBezTo>
                  <a:pt x="243224" y="6158"/>
                  <a:pt x="255199" y="13049"/>
                  <a:pt x="267855" y="18473"/>
                </a:cubicBezTo>
                <a:cubicBezTo>
                  <a:pt x="276804" y="22308"/>
                  <a:pt x="286448" y="24291"/>
                  <a:pt x="295564" y="27709"/>
                </a:cubicBezTo>
                <a:cubicBezTo>
                  <a:pt x="383918" y="60842"/>
                  <a:pt x="306561" y="34454"/>
                  <a:pt x="369455" y="55418"/>
                </a:cubicBezTo>
                <a:cubicBezTo>
                  <a:pt x="498764" y="52339"/>
                  <a:pt x="628164" y="51925"/>
                  <a:pt x="757382" y="46182"/>
                </a:cubicBezTo>
                <a:cubicBezTo>
                  <a:pt x="767108" y="45750"/>
                  <a:pt x="775544" y="38855"/>
                  <a:pt x="785091" y="36946"/>
                </a:cubicBezTo>
                <a:cubicBezTo>
                  <a:pt x="806350" y="32694"/>
                  <a:pt x="905639" y="20723"/>
                  <a:pt x="923637" y="18473"/>
                </a:cubicBezTo>
                <a:lnTo>
                  <a:pt x="1939637" y="27709"/>
                </a:lnTo>
                <a:cubicBezTo>
                  <a:pt x="1955334" y="27982"/>
                  <a:pt x="1970278" y="34726"/>
                  <a:pt x="1985819" y="36946"/>
                </a:cubicBezTo>
                <a:cubicBezTo>
                  <a:pt x="2013418" y="40889"/>
                  <a:pt x="2041311" y="42497"/>
                  <a:pt x="2068946" y="46182"/>
                </a:cubicBezTo>
                <a:cubicBezTo>
                  <a:pt x="2087509" y="48657"/>
                  <a:pt x="2105854" y="52570"/>
                  <a:pt x="2124364" y="55418"/>
                </a:cubicBezTo>
                <a:cubicBezTo>
                  <a:pt x="2179628" y="63920"/>
                  <a:pt x="2206140" y="66795"/>
                  <a:pt x="2262909" y="73891"/>
                </a:cubicBezTo>
                <a:cubicBezTo>
                  <a:pt x="2441460" y="63972"/>
                  <a:pt x="2449176" y="33867"/>
                  <a:pt x="2484582" y="36946"/>
                </a:cubicBezTo>
                <a:close/>
              </a:path>
            </a:pathLst>
          </a:custGeom>
          <a:solidFill>
            <a:srgbClr val="0000FF">
              <a:alpha val="36863"/>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94" name="TextBox 2"/>
          <p:cNvSpPr txBox="1">
            <a:spLocks noChangeArrowheads="1"/>
          </p:cNvSpPr>
          <p:nvPr/>
        </p:nvSpPr>
        <p:spPr bwMode="auto">
          <a:xfrm>
            <a:off x="2681770" y="2207290"/>
            <a:ext cx="173170" cy="46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9" tIns="40060" rIns="80119" bIns="40060">
            <a:spAutoFit/>
          </a:bodyPr>
          <a:lstStyle>
            <a:lvl1pPr eaLnBrk="0" hangingPunct="0">
              <a:defRPr sz="2700">
                <a:solidFill>
                  <a:schemeClr val="tx1"/>
                </a:solidFill>
                <a:latin typeface="Arial" charset="0"/>
                <a:ea typeface="ＭＳ Ｐゴシック" charset="0"/>
                <a:cs typeface="ＭＳ Ｐゴシック" charset="0"/>
              </a:defRPr>
            </a:lvl1pPr>
            <a:lvl2pPr marL="742950" indent="-285750" eaLnBrk="0" hangingPunct="0">
              <a:defRPr sz="2700">
                <a:solidFill>
                  <a:schemeClr val="tx1"/>
                </a:solidFill>
                <a:latin typeface="Arial" charset="0"/>
                <a:ea typeface="ＭＳ Ｐゴシック" charset="0"/>
              </a:defRPr>
            </a:lvl2pPr>
            <a:lvl3pPr marL="1143000" indent="-228600" eaLnBrk="0" hangingPunct="0">
              <a:defRPr sz="2700">
                <a:solidFill>
                  <a:schemeClr val="tx1"/>
                </a:solidFill>
                <a:latin typeface="Arial" charset="0"/>
                <a:ea typeface="ＭＳ Ｐゴシック" charset="0"/>
              </a:defRPr>
            </a:lvl3pPr>
            <a:lvl4pPr marL="1600200" indent="-228600" eaLnBrk="0" hangingPunct="0">
              <a:defRPr sz="2700">
                <a:solidFill>
                  <a:schemeClr val="tx1"/>
                </a:solidFill>
                <a:latin typeface="Arial" charset="0"/>
                <a:ea typeface="ＭＳ Ｐゴシック" charset="0"/>
              </a:defRPr>
            </a:lvl4pPr>
            <a:lvl5pPr marL="2057400" indent="-228600" eaLnBrk="0" hangingPunct="0">
              <a:defRPr sz="2700">
                <a:solidFill>
                  <a:schemeClr val="tx1"/>
                </a:solidFill>
                <a:latin typeface="Arial" charset="0"/>
                <a:ea typeface="ＭＳ Ｐゴシック" charset="0"/>
              </a:defRPr>
            </a:lvl5pPr>
            <a:lvl6pPr marL="2514600" indent="-228600" eaLnBrk="0" fontAlgn="base" hangingPunct="0">
              <a:spcBef>
                <a:spcPct val="0"/>
              </a:spcBef>
              <a:spcAft>
                <a:spcPct val="0"/>
              </a:spcAft>
              <a:defRPr sz="2700">
                <a:solidFill>
                  <a:schemeClr val="tx1"/>
                </a:solidFill>
                <a:latin typeface="Arial" charset="0"/>
                <a:ea typeface="ＭＳ Ｐゴシック" charset="0"/>
              </a:defRPr>
            </a:lvl6pPr>
            <a:lvl7pPr marL="2971800" indent="-228600" eaLnBrk="0" fontAlgn="base" hangingPunct="0">
              <a:spcBef>
                <a:spcPct val="0"/>
              </a:spcBef>
              <a:spcAft>
                <a:spcPct val="0"/>
              </a:spcAft>
              <a:defRPr sz="2700">
                <a:solidFill>
                  <a:schemeClr val="tx1"/>
                </a:solidFill>
                <a:latin typeface="Arial" charset="0"/>
                <a:ea typeface="ＭＳ Ｐゴシック" charset="0"/>
              </a:defRPr>
            </a:lvl7pPr>
            <a:lvl8pPr marL="3429000" indent="-228600" eaLnBrk="0" fontAlgn="base" hangingPunct="0">
              <a:spcBef>
                <a:spcPct val="0"/>
              </a:spcBef>
              <a:spcAft>
                <a:spcPct val="0"/>
              </a:spcAft>
              <a:defRPr sz="2700">
                <a:solidFill>
                  <a:schemeClr val="tx1"/>
                </a:solidFill>
                <a:latin typeface="Arial" charset="0"/>
                <a:ea typeface="ＭＳ Ｐゴシック" charset="0"/>
              </a:defRPr>
            </a:lvl8pPr>
            <a:lvl9pPr marL="3886200" indent="-228600" eaLnBrk="0" fontAlgn="base" hangingPunct="0">
              <a:spcBef>
                <a:spcPct val="0"/>
              </a:spcBef>
              <a:spcAft>
                <a:spcPct val="0"/>
              </a:spcAft>
              <a:defRPr sz="2700">
                <a:solidFill>
                  <a:schemeClr val="tx1"/>
                </a:solidFill>
                <a:latin typeface="Arial" charset="0"/>
                <a:ea typeface="ＭＳ Ｐゴシック" charset="0"/>
              </a:defRPr>
            </a:lvl9pPr>
          </a:lstStyle>
          <a:p>
            <a:pPr algn="ctr" eaLnBrk="1" fontAlgn="base" hangingPunct="1">
              <a:spcBef>
                <a:spcPct val="0"/>
              </a:spcBef>
              <a:spcAft>
                <a:spcPct val="0"/>
              </a:spcAft>
            </a:pPr>
            <a:endParaRPr lang="en-US" sz="2500">
              <a:solidFill>
                <a:prstClr val="white"/>
              </a:solidFill>
            </a:endParaRPr>
          </a:p>
        </p:txBody>
      </p:sp>
      <p:sp>
        <p:nvSpPr>
          <p:cNvPr id="4" name="TextBox 3"/>
          <p:cNvSpPr txBox="1"/>
          <p:nvPr/>
        </p:nvSpPr>
        <p:spPr>
          <a:xfrm>
            <a:off x="653896" y="2761764"/>
            <a:ext cx="533728" cy="523220"/>
          </a:xfrm>
          <a:prstGeom prst="rect">
            <a:avLst/>
          </a:prstGeom>
          <a:noFill/>
        </p:spPr>
        <p:txBody>
          <a:bodyPr wrap="square" rtlCol="0">
            <a:spAutoFit/>
          </a:bodyPr>
          <a:lstStyle/>
          <a:p>
            <a:r>
              <a:rPr lang="en-US" sz="2800" b="1" dirty="0">
                <a:solidFill>
                  <a:schemeClr val="bg1"/>
                </a:solidFill>
              </a:rPr>
              <a:t>?</a:t>
            </a:r>
          </a:p>
        </p:txBody>
      </p:sp>
      <p:pic>
        <p:nvPicPr>
          <p:cNvPr id="3075" name="Picture 3" descr="C:\Users\EC_LHOURS.G\AppData\Local\Temp\7zO84AE30FF\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03" y="3153311"/>
            <a:ext cx="451162" cy="23742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a:xfrm>
            <a:off x="1357667" y="3519055"/>
            <a:ext cx="2232400" cy="2512290"/>
          </a:xfrm>
          <a:custGeom>
            <a:avLst/>
            <a:gdLst>
              <a:gd name="connsiteX0" fmla="*/ 942188 w 2232400"/>
              <a:gd name="connsiteY0" fmla="*/ 203200 h 2512290"/>
              <a:gd name="connsiteX1" fmla="*/ 932951 w 2232400"/>
              <a:gd name="connsiteY1" fmla="*/ 406400 h 2512290"/>
              <a:gd name="connsiteX2" fmla="*/ 923715 w 2232400"/>
              <a:gd name="connsiteY2" fmla="*/ 434109 h 2512290"/>
              <a:gd name="connsiteX3" fmla="*/ 914478 w 2232400"/>
              <a:gd name="connsiteY3" fmla="*/ 471054 h 2512290"/>
              <a:gd name="connsiteX4" fmla="*/ 896006 w 2232400"/>
              <a:gd name="connsiteY4" fmla="*/ 526472 h 2512290"/>
              <a:gd name="connsiteX5" fmla="*/ 868297 w 2232400"/>
              <a:gd name="connsiteY5" fmla="*/ 628072 h 2512290"/>
              <a:gd name="connsiteX6" fmla="*/ 840588 w 2232400"/>
              <a:gd name="connsiteY6" fmla="*/ 646545 h 2512290"/>
              <a:gd name="connsiteX7" fmla="*/ 822115 w 2232400"/>
              <a:gd name="connsiteY7" fmla="*/ 683490 h 2512290"/>
              <a:gd name="connsiteX8" fmla="*/ 812878 w 2232400"/>
              <a:gd name="connsiteY8" fmla="*/ 711200 h 2512290"/>
              <a:gd name="connsiteX9" fmla="*/ 766697 w 2232400"/>
              <a:gd name="connsiteY9" fmla="*/ 757381 h 2512290"/>
              <a:gd name="connsiteX10" fmla="*/ 711278 w 2232400"/>
              <a:gd name="connsiteY10" fmla="*/ 775854 h 2512290"/>
              <a:gd name="connsiteX11" fmla="*/ 618915 w 2232400"/>
              <a:gd name="connsiteY11" fmla="*/ 794327 h 2512290"/>
              <a:gd name="connsiteX12" fmla="*/ 563497 w 2232400"/>
              <a:gd name="connsiteY12" fmla="*/ 812800 h 2512290"/>
              <a:gd name="connsiteX13" fmla="*/ 517315 w 2232400"/>
              <a:gd name="connsiteY13" fmla="*/ 895927 h 2512290"/>
              <a:gd name="connsiteX14" fmla="*/ 508078 w 2232400"/>
              <a:gd name="connsiteY14" fmla="*/ 1228436 h 2512290"/>
              <a:gd name="connsiteX15" fmla="*/ 452660 w 2232400"/>
              <a:gd name="connsiteY15" fmla="*/ 1265381 h 2512290"/>
              <a:gd name="connsiteX16" fmla="*/ 424951 w 2232400"/>
              <a:gd name="connsiteY16" fmla="*/ 1283854 h 2512290"/>
              <a:gd name="connsiteX17" fmla="*/ 378769 w 2232400"/>
              <a:gd name="connsiteY17" fmla="*/ 1339272 h 2512290"/>
              <a:gd name="connsiteX18" fmla="*/ 360297 w 2232400"/>
              <a:gd name="connsiteY18" fmla="*/ 1366981 h 2512290"/>
              <a:gd name="connsiteX19" fmla="*/ 332588 w 2232400"/>
              <a:gd name="connsiteY19" fmla="*/ 1376218 h 2512290"/>
              <a:gd name="connsiteX20" fmla="*/ 304878 w 2232400"/>
              <a:gd name="connsiteY20" fmla="*/ 1394690 h 2512290"/>
              <a:gd name="connsiteX21" fmla="*/ 267933 w 2232400"/>
              <a:gd name="connsiteY21" fmla="*/ 1403927 h 2512290"/>
              <a:gd name="connsiteX22" fmla="*/ 230988 w 2232400"/>
              <a:gd name="connsiteY22" fmla="*/ 1422400 h 2512290"/>
              <a:gd name="connsiteX23" fmla="*/ 175569 w 2232400"/>
              <a:gd name="connsiteY23" fmla="*/ 1440872 h 2512290"/>
              <a:gd name="connsiteX24" fmla="*/ 147860 w 2232400"/>
              <a:gd name="connsiteY24" fmla="*/ 1450109 h 2512290"/>
              <a:gd name="connsiteX25" fmla="*/ 120151 w 2232400"/>
              <a:gd name="connsiteY25" fmla="*/ 1459345 h 2512290"/>
              <a:gd name="connsiteX26" fmla="*/ 83206 w 2232400"/>
              <a:gd name="connsiteY26" fmla="*/ 1477818 h 2512290"/>
              <a:gd name="connsiteX27" fmla="*/ 64733 w 2232400"/>
              <a:gd name="connsiteY27" fmla="*/ 1588654 h 2512290"/>
              <a:gd name="connsiteX28" fmla="*/ 46260 w 2232400"/>
              <a:gd name="connsiteY28" fmla="*/ 1644072 h 2512290"/>
              <a:gd name="connsiteX29" fmla="*/ 18551 w 2232400"/>
              <a:gd name="connsiteY29" fmla="*/ 1764145 h 2512290"/>
              <a:gd name="connsiteX30" fmla="*/ 78 w 2232400"/>
              <a:gd name="connsiteY30" fmla="*/ 2133600 h 2512290"/>
              <a:gd name="connsiteX31" fmla="*/ 9315 w 2232400"/>
              <a:gd name="connsiteY31" fmla="*/ 2290618 h 2512290"/>
              <a:gd name="connsiteX32" fmla="*/ 37024 w 2232400"/>
              <a:gd name="connsiteY32" fmla="*/ 2309090 h 2512290"/>
              <a:gd name="connsiteX33" fmla="*/ 92442 w 2232400"/>
              <a:gd name="connsiteY33" fmla="*/ 2327563 h 2512290"/>
              <a:gd name="connsiteX34" fmla="*/ 249460 w 2232400"/>
              <a:gd name="connsiteY34" fmla="*/ 2346036 h 2512290"/>
              <a:gd name="connsiteX35" fmla="*/ 286406 w 2232400"/>
              <a:gd name="connsiteY35" fmla="*/ 2355272 h 2512290"/>
              <a:gd name="connsiteX36" fmla="*/ 471133 w 2232400"/>
              <a:gd name="connsiteY36" fmla="*/ 2410690 h 2512290"/>
              <a:gd name="connsiteX37" fmla="*/ 526551 w 2232400"/>
              <a:gd name="connsiteY37" fmla="*/ 2419927 h 2512290"/>
              <a:gd name="connsiteX38" fmla="*/ 572733 w 2232400"/>
              <a:gd name="connsiteY38" fmla="*/ 2429163 h 2512290"/>
              <a:gd name="connsiteX39" fmla="*/ 711278 w 2232400"/>
              <a:gd name="connsiteY39" fmla="*/ 2447636 h 2512290"/>
              <a:gd name="connsiteX40" fmla="*/ 766697 w 2232400"/>
              <a:gd name="connsiteY40" fmla="*/ 2456872 h 2512290"/>
              <a:gd name="connsiteX41" fmla="*/ 923715 w 2232400"/>
              <a:gd name="connsiteY41" fmla="*/ 2466109 h 2512290"/>
              <a:gd name="connsiteX42" fmla="*/ 1117678 w 2232400"/>
              <a:gd name="connsiteY42" fmla="*/ 2484581 h 2512290"/>
              <a:gd name="connsiteX43" fmla="*/ 1588733 w 2232400"/>
              <a:gd name="connsiteY43" fmla="*/ 2493818 h 2512290"/>
              <a:gd name="connsiteX44" fmla="*/ 1671860 w 2232400"/>
              <a:gd name="connsiteY44" fmla="*/ 2503054 h 2512290"/>
              <a:gd name="connsiteX45" fmla="*/ 1745751 w 2232400"/>
              <a:gd name="connsiteY45" fmla="*/ 2512290 h 2512290"/>
              <a:gd name="connsiteX46" fmla="*/ 1948951 w 2232400"/>
              <a:gd name="connsiteY46" fmla="*/ 2503054 h 2512290"/>
              <a:gd name="connsiteX47" fmla="*/ 2032078 w 2232400"/>
              <a:gd name="connsiteY47" fmla="*/ 2484581 h 2512290"/>
              <a:gd name="connsiteX48" fmla="*/ 2087497 w 2232400"/>
              <a:gd name="connsiteY48" fmla="*/ 2466109 h 2512290"/>
              <a:gd name="connsiteX49" fmla="*/ 2152151 w 2232400"/>
              <a:gd name="connsiteY49" fmla="*/ 2447636 h 2512290"/>
              <a:gd name="connsiteX50" fmla="*/ 2179860 w 2232400"/>
              <a:gd name="connsiteY50" fmla="*/ 2429163 h 2512290"/>
              <a:gd name="connsiteX51" fmla="*/ 2216806 w 2232400"/>
              <a:gd name="connsiteY51" fmla="*/ 2373745 h 2512290"/>
              <a:gd name="connsiteX52" fmla="*/ 2216806 w 2232400"/>
              <a:gd name="connsiteY52" fmla="*/ 2207490 h 2512290"/>
              <a:gd name="connsiteX53" fmla="*/ 2198333 w 2232400"/>
              <a:gd name="connsiteY53" fmla="*/ 2179781 h 2512290"/>
              <a:gd name="connsiteX54" fmla="*/ 2170624 w 2232400"/>
              <a:gd name="connsiteY54" fmla="*/ 2161309 h 2512290"/>
              <a:gd name="connsiteX55" fmla="*/ 2161388 w 2232400"/>
              <a:gd name="connsiteY55" fmla="*/ 2133600 h 2512290"/>
              <a:gd name="connsiteX56" fmla="*/ 2105969 w 2232400"/>
              <a:gd name="connsiteY56" fmla="*/ 2050472 h 2512290"/>
              <a:gd name="connsiteX57" fmla="*/ 2087497 w 2232400"/>
              <a:gd name="connsiteY57" fmla="*/ 2022763 h 2512290"/>
              <a:gd name="connsiteX58" fmla="*/ 2069024 w 2232400"/>
              <a:gd name="connsiteY58" fmla="*/ 1995054 h 2512290"/>
              <a:gd name="connsiteX59" fmla="*/ 2059788 w 2232400"/>
              <a:gd name="connsiteY59" fmla="*/ 1967345 h 2512290"/>
              <a:gd name="connsiteX60" fmla="*/ 2013606 w 2232400"/>
              <a:gd name="connsiteY60" fmla="*/ 1911927 h 2512290"/>
              <a:gd name="connsiteX61" fmla="*/ 1976660 w 2232400"/>
              <a:gd name="connsiteY61" fmla="*/ 1847272 h 2512290"/>
              <a:gd name="connsiteX62" fmla="*/ 1967424 w 2232400"/>
              <a:gd name="connsiteY62" fmla="*/ 1819563 h 2512290"/>
              <a:gd name="connsiteX63" fmla="*/ 1930478 w 2232400"/>
              <a:gd name="connsiteY63" fmla="*/ 1754909 h 2512290"/>
              <a:gd name="connsiteX64" fmla="*/ 1902769 w 2232400"/>
              <a:gd name="connsiteY64" fmla="*/ 1690254 h 2512290"/>
              <a:gd name="connsiteX65" fmla="*/ 1875060 w 2232400"/>
              <a:gd name="connsiteY65" fmla="*/ 1634836 h 2512290"/>
              <a:gd name="connsiteX66" fmla="*/ 1865824 w 2232400"/>
              <a:gd name="connsiteY66" fmla="*/ 1607127 h 2512290"/>
              <a:gd name="connsiteX67" fmla="*/ 1838115 w 2232400"/>
              <a:gd name="connsiteY67" fmla="*/ 1542472 h 2512290"/>
              <a:gd name="connsiteX68" fmla="*/ 1875060 w 2232400"/>
              <a:gd name="connsiteY68" fmla="*/ 1496290 h 2512290"/>
              <a:gd name="connsiteX69" fmla="*/ 1884297 w 2232400"/>
              <a:gd name="connsiteY69" fmla="*/ 1468581 h 2512290"/>
              <a:gd name="connsiteX70" fmla="*/ 1902769 w 2232400"/>
              <a:gd name="connsiteY70" fmla="*/ 1440872 h 2512290"/>
              <a:gd name="connsiteX71" fmla="*/ 1912006 w 2232400"/>
              <a:gd name="connsiteY71" fmla="*/ 1413163 h 2512290"/>
              <a:gd name="connsiteX72" fmla="*/ 1939715 w 2232400"/>
              <a:gd name="connsiteY72" fmla="*/ 1394690 h 2512290"/>
              <a:gd name="connsiteX73" fmla="*/ 1958188 w 2232400"/>
              <a:gd name="connsiteY73" fmla="*/ 1366981 h 2512290"/>
              <a:gd name="connsiteX74" fmla="*/ 1967424 w 2232400"/>
              <a:gd name="connsiteY74" fmla="*/ 1339272 h 2512290"/>
              <a:gd name="connsiteX75" fmla="*/ 2032078 w 2232400"/>
              <a:gd name="connsiteY75" fmla="*/ 1246909 h 2512290"/>
              <a:gd name="connsiteX76" fmla="*/ 2050551 w 2232400"/>
              <a:gd name="connsiteY76" fmla="*/ 1191490 h 2512290"/>
              <a:gd name="connsiteX77" fmla="*/ 2059788 w 2232400"/>
              <a:gd name="connsiteY77" fmla="*/ 849745 h 2512290"/>
              <a:gd name="connsiteX78" fmla="*/ 2069024 w 2232400"/>
              <a:gd name="connsiteY78" fmla="*/ 822036 h 2512290"/>
              <a:gd name="connsiteX79" fmla="*/ 2050551 w 2232400"/>
              <a:gd name="connsiteY79" fmla="*/ 674254 h 2512290"/>
              <a:gd name="connsiteX80" fmla="*/ 2032078 w 2232400"/>
              <a:gd name="connsiteY80" fmla="*/ 646545 h 2512290"/>
              <a:gd name="connsiteX81" fmla="*/ 1995133 w 2232400"/>
              <a:gd name="connsiteY81" fmla="*/ 618836 h 2512290"/>
              <a:gd name="connsiteX82" fmla="*/ 1930478 w 2232400"/>
              <a:gd name="connsiteY82" fmla="*/ 591127 h 2512290"/>
              <a:gd name="connsiteX83" fmla="*/ 1902769 w 2232400"/>
              <a:gd name="connsiteY83" fmla="*/ 572654 h 2512290"/>
              <a:gd name="connsiteX84" fmla="*/ 1865824 w 2232400"/>
              <a:gd name="connsiteY84" fmla="*/ 544945 h 2512290"/>
              <a:gd name="connsiteX85" fmla="*/ 1838115 w 2232400"/>
              <a:gd name="connsiteY85" fmla="*/ 535709 h 2512290"/>
              <a:gd name="connsiteX86" fmla="*/ 1801169 w 2232400"/>
              <a:gd name="connsiteY86" fmla="*/ 508000 h 2512290"/>
              <a:gd name="connsiteX87" fmla="*/ 1773460 w 2232400"/>
              <a:gd name="connsiteY87" fmla="*/ 498763 h 2512290"/>
              <a:gd name="connsiteX88" fmla="*/ 1745751 w 2232400"/>
              <a:gd name="connsiteY88" fmla="*/ 480290 h 2512290"/>
              <a:gd name="connsiteX89" fmla="*/ 1736515 w 2232400"/>
              <a:gd name="connsiteY89" fmla="*/ 452581 h 2512290"/>
              <a:gd name="connsiteX90" fmla="*/ 1708806 w 2232400"/>
              <a:gd name="connsiteY90" fmla="*/ 434109 h 2512290"/>
              <a:gd name="connsiteX91" fmla="*/ 1690333 w 2232400"/>
              <a:gd name="connsiteY91" fmla="*/ 378690 h 2512290"/>
              <a:gd name="connsiteX92" fmla="*/ 1681097 w 2232400"/>
              <a:gd name="connsiteY92" fmla="*/ 350981 h 2512290"/>
              <a:gd name="connsiteX93" fmla="*/ 1662624 w 2232400"/>
              <a:gd name="connsiteY93" fmla="*/ 175490 h 2512290"/>
              <a:gd name="connsiteX94" fmla="*/ 1644151 w 2232400"/>
              <a:gd name="connsiteY94" fmla="*/ 120072 h 2512290"/>
              <a:gd name="connsiteX95" fmla="*/ 1616442 w 2232400"/>
              <a:gd name="connsiteY95" fmla="*/ 27709 h 2512290"/>
              <a:gd name="connsiteX96" fmla="*/ 1597969 w 2232400"/>
              <a:gd name="connsiteY96" fmla="*/ 0 h 2512290"/>
              <a:gd name="connsiteX97" fmla="*/ 1487133 w 2232400"/>
              <a:gd name="connsiteY97" fmla="*/ 18472 h 2512290"/>
              <a:gd name="connsiteX98" fmla="*/ 1459424 w 2232400"/>
              <a:gd name="connsiteY98" fmla="*/ 46181 h 2512290"/>
              <a:gd name="connsiteX99" fmla="*/ 1450188 w 2232400"/>
              <a:gd name="connsiteY99" fmla="*/ 73890 h 2512290"/>
              <a:gd name="connsiteX100" fmla="*/ 1431715 w 2232400"/>
              <a:gd name="connsiteY100" fmla="*/ 101600 h 2512290"/>
              <a:gd name="connsiteX101" fmla="*/ 1422478 w 2232400"/>
              <a:gd name="connsiteY101" fmla="*/ 138545 h 2512290"/>
              <a:gd name="connsiteX102" fmla="*/ 1376297 w 2232400"/>
              <a:gd name="connsiteY102" fmla="*/ 193963 h 2512290"/>
              <a:gd name="connsiteX103" fmla="*/ 1357824 w 2232400"/>
              <a:gd name="connsiteY103" fmla="*/ 221672 h 2512290"/>
              <a:gd name="connsiteX104" fmla="*/ 1302406 w 2232400"/>
              <a:gd name="connsiteY104" fmla="*/ 249381 h 2512290"/>
              <a:gd name="connsiteX105" fmla="*/ 1163860 w 2232400"/>
              <a:gd name="connsiteY105" fmla="*/ 221672 h 2512290"/>
              <a:gd name="connsiteX106" fmla="*/ 1136151 w 2232400"/>
              <a:gd name="connsiteY106" fmla="*/ 203200 h 2512290"/>
              <a:gd name="connsiteX107" fmla="*/ 1099206 w 2232400"/>
              <a:gd name="connsiteY107" fmla="*/ 193963 h 2512290"/>
              <a:gd name="connsiteX108" fmla="*/ 1043788 w 2232400"/>
              <a:gd name="connsiteY108" fmla="*/ 175490 h 2512290"/>
              <a:gd name="connsiteX109" fmla="*/ 942188 w 2232400"/>
              <a:gd name="connsiteY109" fmla="*/ 230909 h 2512290"/>
              <a:gd name="connsiteX110" fmla="*/ 942188 w 2232400"/>
              <a:gd name="connsiteY110" fmla="*/ 203200 h 251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32400" h="2512290">
                <a:moveTo>
                  <a:pt x="942188" y="203200"/>
                </a:moveTo>
                <a:cubicBezTo>
                  <a:pt x="940649" y="232448"/>
                  <a:pt x="938358" y="338813"/>
                  <a:pt x="932951" y="406400"/>
                </a:cubicBezTo>
                <a:cubicBezTo>
                  <a:pt x="932175" y="416105"/>
                  <a:pt x="926390" y="424748"/>
                  <a:pt x="923715" y="434109"/>
                </a:cubicBezTo>
                <a:cubicBezTo>
                  <a:pt x="920228" y="446315"/>
                  <a:pt x="918126" y="458895"/>
                  <a:pt x="914478" y="471054"/>
                </a:cubicBezTo>
                <a:cubicBezTo>
                  <a:pt x="908883" y="489705"/>
                  <a:pt x="899825" y="507378"/>
                  <a:pt x="896006" y="526472"/>
                </a:cubicBezTo>
                <a:cubicBezTo>
                  <a:pt x="893126" y="540873"/>
                  <a:pt x="879112" y="620862"/>
                  <a:pt x="868297" y="628072"/>
                </a:cubicBezTo>
                <a:lnTo>
                  <a:pt x="840588" y="646545"/>
                </a:lnTo>
                <a:cubicBezTo>
                  <a:pt x="834430" y="658860"/>
                  <a:pt x="827539" y="670835"/>
                  <a:pt x="822115" y="683490"/>
                </a:cubicBezTo>
                <a:cubicBezTo>
                  <a:pt x="818280" y="692439"/>
                  <a:pt x="817232" y="702492"/>
                  <a:pt x="812878" y="711200"/>
                </a:cubicBezTo>
                <a:cubicBezTo>
                  <a:pt x="801442" y="734072"/>
                  <a:pt x="790449" y="746825"/>
                  <a:pt x="766697" y="757381"/>
                </a:cubicBezTo>
                <a:cubicBezTo>
                  <a:pt x="748903" y="765289"/>
                  <a:pt x="730372" y="772035"/>
                  <a:pt x="711278" y="775854"/>
                </a:cubicBezTo>
                <a:cubicBezTo>
                  <a:pt x="680490" y="782012"/>
                  <a:pt x="648701" y="784398"/>
                  <a:pt x="618915" y="794327"/>
                </a:cubicBezTo>
                <a:lnTo>
                  <a:pt x="563497" y="812800"/>
                </a:lnTo>
                <a:cubicBezTo>
                  <a:pt x="521150" y="876319"/>
                  <a:pt x="533572" y="847156"/>
                  <a:pt x="517315" y="895927"/>
                </a:cubicBezTo>
                <a:cubicBezTo>
                  <a:pt x="514236" y="1006763"/>
                  <a:pt x="527192" y="1119217"/>
                  <a:pt x="508078" y="1228436"/>
                </a:cubicBezTo>
                <a:cubicBezTo>
                  <a:pt x="504251" y="1250305"/>
                  <a:pt x="471133" y="1253066"/>
                  <a:pt x="452660" y="1265381"/>
                </a:cubicBezTo>
                <a:lnTo>
                  <a:pt x="424951" y="1283854"/>
                </a:lnTo>
                <a:cubicBezTo>
                  <a:pt x="379082" y="1352657"/>
                  <a:pt x="438039" y="1268147"/>
                  <a:pt x="378769" y="1339272"/>
                </a:cubicBezTo>
                <a:cubicBezTo>
                  <a:pt x="371663" y="1347800"/>
                  <a:pt x="368965" y="1360046"/>
                  <a:pt x="360297" y="1366981"/>
                </a:cubicBezTo>
                <a:cubicBezTo>
                  <a:pt x="352695" y="1373063"/>
                  <a:pt x="341296" y="1371864"/>
                  <a:pt x="332588" y="1376218"/>
                </a:cubicBezTo>
                <a:cubicBezTo>
                  <a:pt x="322659" y="1381182"/>
                  <a:pt x="315081" y="1390317"/>
                  <a:pt x="304878" y="1394690"/>
                </a:cubicBezTo>
                <a:cubicBezTo>
                  <a:pt x="293210" y="1399690"/>
                  <a:pt x="279819" y="1399470"/>
                  <a:pt x="267933" y="1403927"/>
                </a:cubicBezTo>
                <a:cubicBezTo>
                  <a:pt x="255041" y="1408762"/>
                  <a:pt x="243772" y="1417287"/>
                  <a:pt x="230988" y="1422400"/>
                </a:cubicBezTo>
                <a:cubicBezTo>
                  <a:pt x="212909" y="1429632"/>
                  <a:pt x="194042" y="1434714"/>
                  <a:pt x="175569" y="1440872"/>
                </a:cubicBezTo>
                <a:lnTo>
                  <a:pt x="147860" y="1450109"/>
                </a:lnTo>
                <a:cubicBezTo>
                  <a:pt x="138624" y="1453188"/>
                  <a:pt x="128859" y="1454991"/>
                  <a:pt x="120151" y="1459345"/>
                </a:cubicBezTo>
                <a:lnTo>
                  <a:pt x="83206" y="1477818"/>
                </a:lnTo>
                <a:cubicBezTo>
                  <a:pt x="57951" y="1553578"/>
                  <a:pt x="95666" y="1433990"/>
                  <a:pt x="64733" y="1588654"/>
                </a:cubicBezTo>
                <a:cubicBezTo>
                  <a:pt x="60914" y="1607748"/>
                  <a:pt x="51609" y="1625349"/>
                  <a:pt x="46260" y="1644072"/>
                </a:cubicBezTo>
                <a:cubicBezTo>
                  <a:pt x="22643" y="1726734"/>
                  <a:pt x="31473" y="1686618"/>
                  <a:pt x="18551" y="1764145"/>
                </a:cubicBezTo>
                <a:cubicBezTo>
                  <a:pt x="9486" y="1891053"/>
                  <a:pt x="78" y="2002850"/>
                  <a:pt x="78" y="2133600"/>
                </a:cubicBezTo>
                <a:cubicBezTo>
                  <a:pt x="78" y="2186030"/>
                  <a:pt x="-1486" y="2239313"/>
                  <a:pt x="9315" y="2290618"/>
                </a:cubicBezTo>
                <a:cubicBezTo>
                  <a:pt x="11602" y="2301480"/>
                  <a:pt x="26880" y="2304582"/>
                  <a:pt x="37024" y="2309090"/>
                </a:cubicBezTo>
                <a:cubicBezTo>
                  <a:pt x="54818" y="2316998"/>
                  <a:pt x="73969" y="2321405"/>
                  <a:pt x="92442" y="2327563"/>
                </a:cubicBezTo>
                <a:cubicBezTo>
                  <a:pt x="161149" y="2350466"/>
                  <a:pt x="110426" y="2336105"/>
                  <a:pt x="249460" y="2346036"/>
                </a:cubicBezTo>
                <a:cubicBezTo>
                  <a:pt x="261775" y="2349115"/>
                  <a:pt x="274247" y="2351624"/>
                  <a:pt x="286406" y="2355272"/>
                </a:cubicBezTo>
                <a:cubicBezTo>
                  <a:pt x="347992" y="2373748"/>
                  <a:pt x="407266" y="2400045"/>
                  <a:pt x="471133" y="2410690"/>
                </a:cubicBezTo>
                <a:lnTo>
                  <a:pt x="526551" y="2419927"/>
                </a:lnTo>
                <a:cubicBezTo>
                  <a:pt x="541997" y="2422735"/>
                  <a:pt x="557248" y="2426582"/>
                  <a:pt x="572733" y="2429163"/>
                </a:cubicBezTo>
                <a:cubicBezTo>
                  <a:pt x="635576" y="2439637"/>
                  <a:pt x="645867" y="2438292"/>
                  <a:pt x="711278" y="2447636"/>
                </a:cubicBezTo>
                <a:cubicBezTo>
                  <a:pt x="729818" y="2450284"/>
                  <a:pt x="748040" y="2455250"/>
                  <a:pt x="766697" y="2456872"/>
                </a:cubicBezTo>
                <a:cubicBezTo>
                  <a:pt x="818930" y="2461414"/>
                  <a:pt x="871376" y="2463030"/>
                  <a:pt x="923715" y="2466109"/>
                </a:cubicBezTo>
                <a:cubicBezTo>
                  <a:pt x="1008319" y="2483029"/>
                  <a:pt x="985592" y="2480638"/>
                  <a:pt x="1117678" y="2484581"/>
                </a:cubicBezTo>
                <a:cubicBezTo>
                  <a:pt x="1274657" y="2489267"/>
                  <a:pt x="1431715" y="2490739"/>
                  <a:pt x="1588733" y="2493818"/>
                </a:cubicBezTo>
                <a:lnTo>
                  <a:pt x="1671860" y="2503054"/>
                </a:lnTo>
                <a:cubicBezTo>
                  <a:pt x="1696512" y="2505954"/>
                  <a:pt x="1720929" y="2512290"/>
                  <a:pt x="1745751" y="2512290"/>
                </a:cubicBezTo>
                <a:cubicBezTo>
                  <a:pt x="1813554" y="2512290"/>
                  <a:pt x="1881218" y="2506133"/>
                  <a:pt x="1948951" y="2503054"/>
                </a:cubicBezTo>
                <a:cubicBezTo>
                  <a:pt x="1975335" y="2497778"/>
                  <a:pt x="2005977" y="2492411"/>
                  <a:pt x="2032078" y="2484581"/>
                </a:cubicBezTo>
                <a:cubicBezTo>
                  <a:pt x="2050729" y="2478986"/>
                  <a:pt x="2068606" y="2470832"/>
                  <a:pt x="2087497" y="2466109"/>
                </a:cubicBezTo>
                <a:cubicBezTo>
                  <a:pt x="2133887" y="2454511"/>
                  <a:pt x="2112399" y="2460886"/>
                  <a:pt x="2152151" y="2447636"/>
                </a:cubicBezTo>
                <a:cubicBezTo>
                  <a:pt x="2161387" y="2441478"/>
                  <a:pt x="2172550" y="2437517"/>
                  <a:pt x="2179860" y="2429163"/>
                </a:cubicBezTo>
                <a:cubicBezTo>
                  <a:pt x="2194480" y="2412455"/>
                  <a:pt x="2216806" y="2373745"/>
                  <a:pt x="2216806" y="2373745"/>
                </a:cubicBezTo>
                <a:cubicBezTo>
                  <a:pt x="2238599" y="2308364"/>
                  <a:pt x="2236574" y="2326097"/>
                  <a:pt x="2216806" y="2207490"/>
                </a:cubicBezTo>
                <a:cubicBezTo>
                  <a:pt x="2214981" y="2196540"/>
                  <a:pt x="2206183" y="2187630"/>
                  <a:pt x="2198333" y="2179781"/>
                </a:cubicBezTo>
                <a:cubicBezTo>
                  <a:pt x="2190484" y="2171932"/>
                  <a:pt x="2179860" y="2167466"/>
                  <a:pt x="2170624" y="2161309"/>
                </a:cubicBezTo>
                <a:cubicBezTo>
                  <a:pt x="2167545" y="2152073"/>
                  <a:pt x="2166116" y="2142111"/>
                  <a:pt x="2161388" y="2133600"/>
                </a:cubicBezTo>
                <a:cubicBezTo>
                  <a:pt x="2161382" y="2133588"/>
                  <a:pt x="2115209" y="2064332"/>
                  <a:pt x="2105969" y="2050472"/>
                </a:cubicBezTo>
                <a:lnTo>
                  <a:pt x="2087497" y="2022763"/>
                </a:lnTo>
                <a:lnTo>
                  <a:pt x="2069024" y="1995054"/>
                </a:lnTo>
                <a:cubicBezTo>
                  <a:pt x="2065945" y="1985818"/>
                  <a:pt x="2065189" y="1975446"/>
                  <a:pt x="2059788" y="1967345"/>
                </a:cubicBezTo>
                <a:cubicBezTo>
                  <a:pt x="2018928" y="1906056"/>
                  <a:pt x="2043828" y="1972371"/>
                  <a:pt x="2013606" y="1911927"/>
                </a:cubicBezTo>
                <a:cubicBezTo>
                  <a:pt x="1978346" y="1841408"/>
                  <a:pt x="2043658" y="1936605"/>
                  <a:pt x="1976660" y="1847272"/>
                </a:cubicBezTo>
                <a:cubicBezTo>
                  <a:pt x="1973581" y="1838036"/>
                  <a:pt x="1971259" y="1828512"/>
                  <a:pt x="1967424" y="1819563"/>
                </a:cubicBezTo>
                <a:cubicBezTo>
                  <a:pt x="1953363" y="1786753"/>
                  <a:pt x="1949029" y="1782735"/>
                  <a:pt x="1930478" y="1754909"/>
                </a:cubicBezTo>
                <a:cubicBezTo>
                  <a:pt x="1911256" y="1678016"/>
                  <a:pt x="1934662" y="1754040"/>
                  <a:pt x="1902769" y="1690254"/>
                </a:cubicBezTo>
                <a:cubicBezTo>
                  <a:pt x="1864529" y="1613774"/>
                  <a:pt x="1928001" y="1714247"/>
                  <a:pt x="1875060" y="1634836"/>
                </a:cubicBezTo>
                <a:cubicBezTo>
                  <a:pt x="1871981" y="1625600"/>
                  <a:pt x="1869659" y="1616076"/>
                  <a:pt x="1865824" y="1607127"/>
                </a:cubicBezTo>
                <a:cubicBezTo>
                  <a:pt x="1831584" y="1527233"/>
                  <a:pt x="1859775" y="1607454"/>
                  <a:pt x="1838115" y="1542472"/>
                </a:cubicBezTo>
                <a:cubicBezTo>
                  <a:pt x="1861329" y="1472827"/>
                  <a:pt x="1827315" y="1555971"/>
                  <a:pt x="1875060" y="1496290"/>
                </a:cubicBezTo>
                <a:cubicBezTo>
                  <a:pt x="1881142" y="1488687"/>
                  <a:pt x="1879943" y="1477289"/>
                  <a:pt x="1884297" y="1468581"/>
                </a:cubicBezTo>
                <a:cubicBezTo>
                  <a:pt x="1889261" y="1458652"/>
                  <a:pt x="1897805" y="1450801"/>
                  <a:pt x="1902769" y="1440872"/>
                </a:cubicBezTo>
                <a:cubicBezTo>
                  <a:pt x="1907123" y="1432164"/>
                  <a:pt x="1905924" y="1420766"/>
                  <a:pt x="1912006" y="1413163"/>
                </a:cubicBezTo>
                <a:cubicBezTo>
                  <a:pt x="1918941" y="1404495"/>
                  <a:pt x="1930479" y="1400848"/>
                  <a:pt x="1939715" y="1394690"/>
                </a:cubicBezTo>
                <a:cubicBezTo>
                  <a:pt x="1945873" y="1385454"/>
                  <a:pt x="1953224" y="1376910"/>
                  <a:pt x="1958188" y="1366981"/>
                </a:cubicBezTo>
                <a:cubicBezTo>
                  <a:pt x="1962542" y="1358273"/>
                  <a:pt x="1962594" y="1347725"/>
                  <a:pt x="1967424" y="1339272"/>
                </a:cubicBezTo>
                <a:cubicBezTo>
                  <a:pt x="1984287" y="1309762"/>
                  <a:pt x="2021449" y="1278797"/>
                  <a:pt x="2032078" y="1246909"/>
                </a:cubicBezTo>
                <a:lnTo>
                  <a:pt x="2050551" y="1191490"/>
                </a:lnTo>
                <a:cubicBezTo>
                  <a:pt x="2053630" y="1077575"/>
                  <a:pt x="2054097" y="963559"/>
                  <a:pt x="2059788" y="849745"/>
                </a:cubicBezTo>
                <a:cubicBezTo>
                  <a:pt x="2060274" y="840021"/>
                  <a:pt x="2069024" y="831772"/>
                  <a:pt x="2069024" y="822036"/>
                </a:cubicBezTo>
                <a:cubicBezTo>
                  <a:pt x="2069024" y="802635"/>
                  <a:pt x="2070062" y="713274"/>
                  <a:pt x="2050551" y="674254"/>
                </a:cubicBezTo>
                <a:cubicBezTo>
                  <a:pt x="2045586" y="664325"/>
                  <a:pt x="2039927" y="654394"/>
                  <a:pt x="2032078" y="646545"/>
                </a:cubicBezTo>
                <a:cubicBezTo>
                  <a:pt x="2021193" y="635660"/>
                  <a:pt x="2008187" y="626995"/>
                  <a:pt x="1995133" y="618836"/>
                </a:cubicBezTo>
                <a:cubicBezTo>
                  <a:pt x="1969043" y="602529"/>
                  <a:pt x="1957417" y="600106"/>
                  <a:pt x="1930478" y="591127"/>
                </a:cubicBezTo>
                <a:cubicBezTo>
                  <a:pt x="1921242" y="584969"/>
                  <a:pt x="1911802" y="579106"/>
                  <a:pt x="1902769" y="572654"/>
                </a:cubicBezTo>
                <a:cubicBezTo>
                  <a:pt x="1890243" y="563706"/>
                  <a:pt x="1879190" y="552582"/>
                  <a:pt x="1865824" y="544945"/>
                </a:cubicBezTo>
                <a:cubicBezTo>
                  <a:pt x="1857371" y="540115"/>
                  <a:pt x="1847351" y="538788"/>
                  <a:pt x="1838115" y="535709"/>
                </a:cubicBezTo>
                <a:cubicBezTo>
                  <a:pt x="1825800" y="526473"/>
                  <a:pt x="1814535" y="515638"/>
                  <a:pt x="1801169" y="508000"/>
                </a:cubicBezTo>
                <a:cubicBezTo>
                  <a:pt x="1792716" y="503170"/>
                  <a:pt x="1782168" y="503117"/>
                  <a:pt x="1773460" y="498763"/>
                </a:cubicBezTo>
                <a:cubicBezTo>
                  <a:pt x="1763531" y="493798"/>
                  <a:pt x="1754987" y="486448"/>
                  <a:pt x="1745751" y="480290"/>
                </a:cubicBezTo>
                <a:cubicBezTo>
                  <a:pt x="1742672" y="471054"/>
                  <a:pt x="1742597" y="460183"/>
                  <a:pt x="1736515" y="452581"/>
                </a:cubicBezTo>
                <a:cubicBezTo>
                  <a:pt x="1729581" y="443913"/>
                  <a:pt x="1714689" y="443522"/>
                  <a:pt x="1708806" y="434109"/>
                </a:cubicBezTo>
                <a:cubicBezTo>
                  <a:pt x="1698486" y="417597"/>
                  <a:pt x="1696491" y="397163"/>
                  <a:pt x="1690333" y="378690"/>
                </a:cubicBezTo>
                <a:lnTo>
                  <a:pt x="1681097" y="350981"/>
                </a:lnTo>
                <a:cubicBezTo>
                  <a:pt x="1677968" y="310308"/>
                  <a:pt x="1674939" y="224751"/>
                  <a:pt x="1662624" y="175490"/>
                </a:cubicBezTo>
                <a:cubicBezTo>
                  <a:pt x="1657901" y="156599"/>
                  <a:pt x="1648874" y="138963"/>
                  <a:pt x="1644151" y="120072"/>
                </a:cubicBezTo>
                <a:cubicBezTo>
                  <a:pt x="1638988" y="99418"/>
                  <a:pt x="1625438" y="41203"/>
                  <a:pt x="1616442" y="27709"/>
                </a:cubicBezTo>
                <a:lnTo>
                  <a:pt x="1597969" y="0"/>
                </a:lnTo>
                <a:cubicBezTo>
                  <a:pt x="1597401" y="71"/>
                  <a:pt x="1504220" y="8708"/>
                  <a:pt x="1487133" y="18472"/>
                </a:cubicBezTo>
                <a:cubicBezTo>
                  <a:pt x="1475792" y="24953"/>
                  <a:pt x="1468660" y="36945"/>
                  <a:pt x="1459424" y="46181"/>
                </a:cubicBezTo>
                <a:cubicBezTo>
                  <a:pt x="1456345" y="55417"/>
                  <a:pt x="1454542" y="65182"/>
                  <a:pt x="1450188" y="73890"/>
                </a:cubicBezTo>
                <a:cubicBezTo>
                  <a:pt x="1445224" y="83819"/>
                  <a:pt x="1436088" y="91397"/>
                  <a:pt x="1431715" y="101600"/>
                </a:cubicBezTo>
                <a:cubicBezTo>
                  <a:pt x="1426714" y="113268"/>
                  <a:pt x="1427478" y="126877"/>
                  <a:pt x="1422478" y="138545"/>
                </a:cubicBezTo>
                <a:cubicBezTo>
                  <a:pt x="1410337" y="166875"/>
                  <a:pt x="1395880" y="170463"/>
                  <a:pt x="1376297" y="193963"/>
                </a:cubicBezTo>
                <a:cubicBezTo>
                  <a:pt x="1369190" y="202491"/>
                  <a:pt x="1365673" y="213823"/>
                  <a:pt x="1357824" y="221672"/>
                </a:cubicBezTo>
                <a:cubicBezTo>
                  <a:pt x="1339918" y="239578"/>
                  <a:pt x="1324944" y="241869"/>
                  <a:pt x="1302406" y="249381"/>
                </a:cubicBezTo>
                <a:cubicBezTo>
                  <a:pt x="1270251" y="245808"/>
                  <a:pt x="1196610" y="243504"/>
                  <a:pt x="1163860" y="221672"/>
                </a:cubicBezTo>
                <a:cubicBezTo>
                  <a:pt x="1154624" y="215515"/>
                  <a:pt x="1146354" y="207573"/>
                  <a:pt x="1136151" y="203200"/>
                </a:cubicBezTo>
                <a:cubicBezTo>
                  <a:pt x="1124483" y="198200"/>
                  <a:pt x="1111365" y="197611"/>
                  <a:pt x="1099206" y="193963"/>
                </a:cubicBezTo>
                <a:cubicBezTo>
                  <a:pt x="1080555" y="188368"/>
                  <a:pt x="1043788" y="175490"/>
                  <a:pt x="1043788" y="175490"/>
                </a:cubicBezTo>
                <a:cubicBezTo>
                  <a:pt x="914998" y="188370"/>
                  <a:pt x="968048" y="153331"/>
                  <a:pt x="942188" y="230909"/>
                </a:cubicBezTo>
                <a:cubicBezTo>
                  <a:pt x="940811" y="235040"/>
                  <a:pt x="943727" y="173952"/>
                  <a:pt x="942188" y="203200"/>
                </a:cubicBezTo>
                <a:close/>
              </a:path>
            </a:pathLst>
          </a:custGeom>
          <a:solidFill>
            <a:srgbClr val="00FFFF">
              <a:alpha val="36863"/>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Left-Right Arrow 26"/>
          <p:cNvSpPr/>
          <p:nvPr/>
        </p:nvSpPr>
        <p:spPr>
          <a:xfrm rot="3624062">
            <a:off x="394880" y="2867889"/>
            <a:ext cx="2361227" cy="404996"/>
          </a:xfrm>
          <a:prstGeom prst="lef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Left-Right Arrow 27"/>
          <p:cNvSpPr/>
          <p:nvPr/>
        </p:nvSpPr>
        <p:spPr>
          <a:xfrm rot="3924484">
            <a:off x="1883734" y="4972535"/>
            <a:ext cx="2149598" cy="336709"/>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Explosion 1 14"/>
          <p:cNvSpPr/>
          <p:nvPr/>
        </p:nvSpPr>
        <p:spPr>
          <a:xfrm>
            <a:off x="3400150" y="4414753"/>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Explosion 1 17"/>
          <p:cNvSpPr/>
          <p:nvPr/>
        </p:nvSpPr>
        <p:spPr>
          <a:xfrm>
            <a:off x="2259868" y="5267277"/>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Explosion 1 18"/>
          <p:cNvSpPr/>
          <p:nvPr/>
        </p:nvSpPr>
        <p:spPr>
          <a:xfrm>
            <a:off x="2391907" y="4962477"/>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Up Arrow 25"/>
          <p:cNvSpPr/>
          <p:nvPr/>
        </p:nvSpPr>
        <p:spPr>
          <a:xfrm rot="17816326">
            <a:off x="3045586" y="4162582"/>
            <a:ext cx="228600" cy="63570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Curved Down Arrow 28"/>
          <p:cNvSpPr/>
          <p:nvPr/>
        </p:nvSpPr>
        <p:spPr bwMode="auto">
          <a:xfrm rot="17238058">
            <a:off x="1355435" y="4300165"/>
            <a:ext cx="913626" cy="509189"/>
          </a:xfrm>
          <a:prstGeom prst="curvedDownArrow">
            <a:avLst>
              <a:gd name="adj1" fmla="val 25000"/>
              <a:gd name="adj2" fmla="val 50807"/>
              <a:gd name="adj3" fmla="val 25000"/>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Explosion 1 29"/>
          <p:cNvSpPr/>
          <p:nvPr/>
        </p:nvSpPr>
        <p:spPr>
          <a:xfrm>
            <a:off x="1765909" y="5124084"/>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Explosion 1 30"/>
          <p:cNvSpPr/>
          <p:nvPr/>
        </p:nvSpPr>
        <p:spPr>
          <a:xfrm>
            <a:off x="1708138" y="5581284"/>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Up Arrow 31"/>
          <p:cNvSpPr/>
          <p:nvPr/>
        </p:nvSpPr>
        <p:spPr>
          <a:xfrm rot="17816326">
            <a:off x="2978837" y="4363397"/>
            <a:ext cx="228600" cy="635705"/>
          </a:xfrm>
          <a:prstGeom prst="upArrow">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Up Arrow 24"/>
          <p:cNvSpPr/>
          <p:nvPr/>
        </p:nvSpPr>
        <p:spPr>
          <a:xfrm>
            <a:off x="2268417" y="4494997"/>
            <a:ext cx="246980" cy="41172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Explosion 1 13"/>
          <p:cNvSpPr/>
          <p:nvPr/>
        </p:nvSpPr>
        <p:spPr>
          <a:xfrm>
            <a:off x="3262975" y="4911566"/>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Explosion 1 19"/>
          <p:cNvSpPr/>
          <p:nvPr/>
        </p:nvSpPr>
        <p:spPr>
          <a:xfrm>
            <a:off x="2447414" y="5581284"/>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Explosion 1 15"/>
          <p:cNvSpPr/>
          <p:nvPr/>
        </p:nvSpPr>
        <p:spPr>
          <a:xfrm>
            <a:off x="4158233" y="4328035"/>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Explosion 1 51"/>
          <p:cNvSpPr/>
          <p:nvPr/>
        </p:nvSpPr>
        <p:spPr>
          <a:xfrm>
            <a:off x="3786982" y="4626032"/>
            <a:ext cx="461718" cy="304800"/>
          </a:xfrm>
          <a:prstGeom prst="irregularSeal1">
            <a:avLst/>
          </a:prstGeom>
          <a:solidFill>
            <a:srgbClr val="FFFF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Explosion 1 53"/>
          <p:cNvSpPr/>
          <p:nvPr/>
        </p:nvSpPr>
        <p:spPr>
          <a:xfrm>
            <a:off x="6049825" y="4579396"/>
            <a:ext cx="461718" cy="304800"/>
          </a:xfrm>
          <a:prstGeom prst="irregularSeal1">
            <a:avLst/>
          </a:prstGeom>
          <a:solidFill>
            <a:srgbClr val="FFFF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TextBox 54"/>
          <p:cNvSpPr txBox="1"/>
          <p:nvPr/>
        </p:nvSpPr>
        <p:spPr>
          <a:xfrm>
            <a:off x="6768026" y="4479503"/>
            <a:ext cx="2087379" cy="430887"/>
          </a:xfrm>
          <a:prstGeom prst="rect">
            <a:avLst/>
          </a:prstGeom>
          <a:solidFill>
            <a:schemeClr val="tx1"/>
          </a:solidFill>
          <a:ln>
            <a:solidFill>
              <a:srgbClr val="FF0000"/>
            </a:solidFill>
          </a:ln>
        </p:spPr>
        <p:txBody>
          <a:bodyPr wrap="square" rtlCol="0">
            <a:spAutoFit/>
          </a:bodyPr>
          <a:lstStyle/>
          <a:p>
            <a:r>
              <a:rPr lang="en-US" sz="1100" b="1" dirty="0" smtClean="0">
                <a:solidFill>
                  <a:schemeClr val="bg1"/>
                </a:solidFill>
              </a:rPr>
              <a:t>Potential Major Crisis </a:t>
            </a:r>
            <a:r>
              <a:rPr lang="en-US" sz="1100" b="1" dirty="0">
                <a:solidFill>
                  <a:schemeClr val="bg1"/>
                </a:solidFill>
              </a:rPr>
              <a:t>Affecting Security in Europe</a:t>
            </a:r>
          </a:p>
        </p:txBody>
      </p:sp>
      <p:sp>
        <p:nvSpPr>
          <p:cNvPr id="47" name="Explosion 1 46"/>
          <p:cNvSpPr/>
          <p:nvPr/>
        </p:nvSpPr>
        <p:spPr>
          <a:xfrm>
            <a:off x="6018045" y="3941119"/>
            <a:ext cx="493960" cy="304800"/>
          </a:xfrm>
          <a:prstGeom prst="irregularSeal1">
            <a:avLst/>
          </a:prstGeom>
          <a:solidFill>
            <a:srgbClr val="FF0000">
              <a:alpha val="4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6361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36" descr="NATO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1279525"/>
            <a:ext cx="91567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395536" y="512763"/>
            <a:ext cx="8496944" cy="914400"/>
          </a:xfrm>
        </p:spPr>
        <p:txBody>
          <a:bodyPr/>
          <a:lstStyle/>
          <a:p>
            <a:pPr>
              <a:defRPr/>
            </a:pPr>
            <a:r>
              <a:rPr lang="fr-FR" sz="3200" dirty="0" smtClean="0">
                <a:solidFill>
                  <a:schemeClr val="tx1"/>
                </a:solidFill>
                <a:latin typeface="Arial Narrow" pitchFamily="34" charset="0"/>
              </a:rPr>
              <a:t>Part of the HRF (L) HQ </a:t>
            </a:r>
            <a:r>
              <a:rPr lang="fr-FR" sz="3200" dirty="0" err="1" smtClean="0">
                <a:solidFill>
                  <a:schemeClr val="tx1"/>
                </a:solidFill>
                <a:latin typeface="Arial Narrow" pitchFamily="34" charset="0"/>
              </a:rPr>
              <a:t>community</a:t>
            </a:r>
            <a:r>
              <a:rPr lang="fr-FR" sz="3200" dirty="0" smtClean="0">
                <a:solidFill>
                  <a:schemeClr val="tx1"/>
                </a:solidFill>
                <a:latin typeface="Arial Narrow" pitchFamily="34" charset="0"/>
              </a:rPr>
              <a:t> -  NATO Force Structure</a:t>
            </a:r>
            <a:endParaRPr lang="fr-FR" sz="3200" dirty="0" smtClean="0">
              <a:latin typeface="Arial Narrow" pitchFamily="34" charset="0"/>
            </a:endParaRPr>
          </a:p>
        </p:txBody>
      </p:sp>
      <p:pic>
        <p:nvPicPr>
          <p:cNvPr id="3" name="Image 2"/>
          <p:cNvPicPr>
            <a:picLocks noChangeAspect="1"/>
          </p:cNvPicPr>
          <p:nvPr/>
        </p:nvPicPr>
        <p:blipFill>
          <a:blip r:embed="rId4"/>
          <a:stretch>
            <a:fillRect/>
          </a:stretch>
        </p:blipFill>
        <p:spPr>
          <a:xfrm>
            <a:off x="194546" y="1124744"/>
            <a:ext cx="9129982" cy="5701953"/>
          </a:xfrm>
          <a:prstGeom prst="rect">
            <a:avLst/>
          </a:prstGeom>
        </p:spPr>
      </p:pic>
      <p:sp>
        <p:nvSpPr>
          <p:cNvPr id="4" name="Oval 3"/>
          <p:cNvSpPr/>
          <p:nvPr/>
        </p:nvSpPr>
        <p:spPr>
          <a:xfrm>
            <a:off x="899592" y="3429000"/>
            <a:ext cx="1440160" cy="1512168"/>
          </a:xfrm>
          <a:prstGeom prst="ellipse">
            <a:avLst/>
          </a:prstGeom>
          <a:solidFill>
            <a:srgbClr val="00B0F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5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re 69"/>
          <p:cNvSpPr>
            <a:spLocks noGrp="1"/>
          </p:cNvSpPr>
          <p:nvPr>
            <p:ph type="title"/>
          </p:nvPr>
        </p:nvSpPr>
        <p:spPr>
          <a:xfrm>
            <a:off x="360000" y="576263"/>
            <a:ext cx="7772400" cy="914400"/>
          </a:xfrm>
        </p:spPr>
        <p:txBody>
          <a:bodyPr/>
          <a:lstStyle/>
          <a:p>
            <a:pPr>
              <a:defRPr/>
            </a:pPr>
            <a:r>
              <a:rPr lang="en-GB" sz="3200" dirty="0" smtClean="0">
                <a:solidFill>
                  <a:srgbClr val="FFFFFF"/>
                </a:solidFill>
                <a:ea typeface="ＭＳ Ｐゴシック" pitchFamily="1" charset="-128"/>
                <a:cs typeface="Arial Narrow"/>
              </a:rPr>
              <a:t>A GERMAN-FRENCH INITIATIVE</a:t>
            </a:r>
            <a:endParaRPr lang="fr-FR" sz="3200" dirty="0">
              <a:solidFill>
                <a:schemeClr val="tx1"/>
              </a:solidFill>
              <a:cs typeface="Arial Narrow"/>
            </a:endParaRPr>
          </a:p>
        </p:txBody>
      </p:sp>
      <p:sp>
        <p:nvSpPr>
          <p:cNvPr id="19459" name="Espace réservé du texte 70"/>
          <p:cNvSpPr>
            <a:spLocks noGrp="1"/>
          </p:cNvSpPr>
          <p:nvPr>
            <p:ph sz="quarter" idx="2"/>
          </p:nvPr>
        </p:nvSpPr>
        <p:spPr>
          <a:xfrm>
            <a:off x="457200" y="2459038"/>
            <a:ext cx="4040188" cy="3959225"/>
          </a:xfrm>
        </p:spPr>
        <p:txBody>
          <a:bodyPr/>
          <a:lstStyle/>
          <a:p>
            <a:pPr marL="73025">
              <a:buFont typeface="Wingdings" pitchFamily="2" charset="2"/>
              <a:buNone/>
            </a:pPr>
            <a:r>
              <a:rPr lang="en-GB" b="0" dirty="0" smtClean="0">
                <a:solidFill>
                  <a:schemeClr val="tx2"/>
                </a:solidFill>
                <a:latin typeface="Arial Narrow" pitchFamily="34" charset="0"/>
                <a:ea typeface="ＭＳ Ｐゴシック"/>
                <a:cs typeface="Arial Narrow" pitchFamily="34" charset="0"/>
              </a:rPr>
              <a:t>1963: </a:t>
            </a:r>
            <a:r>
              <a:rPr lang="en-GB" b="0" dirty="0" err="1" smtClean="0">
                <a:solidFill>
                  <a:schemeClr val="tx2"/>
                </a:solidFill>
                <a:latin typeface="Arial Narrow" pitchFamily="34" charset="0"/>
                <a:ea typeface="ＭＳ Ｐゴシック"/>
                <a:cs typeface="Arial Narrow" pitchFamily="34" charset="0"/>
              </a:rPr>
              <a:t>Élysée</a:t>
            </a:r>
            <a:r>
              <a:rPr lang="en-GB" b="0" dirty="0" smtClean="0">
                <a:solidFill>
                  <a:schemeClr val="tx2"/>
                </a:solidFill>
                <a:latin typeface="Arial Narrow" pitchFamily="34" charset="0"/>
                <a:ea typeface="ＭＳ Ｐゴシック"/>
                <a:cs typeface="Arial Narrow" pitchFamily="34" charset="0"/>
              </a:rPr>
              <a:t> Treaty</a:t>
            </a:r>
          </a:p>
          <a:p>
            <a:pPr marL="73025"/>
            <a:endParaRPr lang="fr-FR" b="0" dirty="0" smtClean="0">
              <a:solidFill>
                <a:schemeClr val="tx2"/>
              </a:solidFill>
              <a:latin typeface="Arial Narrow" pitchFamily="34" charset="0"/>
              <a:ea typeface="ＭＳ Ｐゴシック"/>
              <a:cs typeface="Arial Narrow" pitchFamily="34" charset="0"/>
            </a:endParaRPr>
          </a:p>
          <a:p>
            <a:pPr marL="73025"/>
            <a:endParaRPr lang="fr-FR" sz="1800" dirty="0" smtClean="0">
              <a:latin typeface="Arial Narrow" pitchFamily="34" charset="0"/>
              <a:ea typeface="ＭＳ Ｐゴシック"/>
              <a:cs typeface="Arial Narrow" pitchFamily="34" charset="0"/>
            </a:endParaRPr>
          </a:p>
        </p:txBody>
      </p:sp>
      <p:sp>
        <p:nvSpPr>
          <p:cNvPr id="19461" name="Espace réservé du texte 10"/>
          <p:cNvSpPr>
            <a:spLocks noGrp="1"/>
          </p:cNvSpPr>
          <p:nvPr>
            <p:ph type="body" idx="1"/>
          </p:nvPr>
        </p:nvSpPr>
        <p:spPr>
          <a:xfrm>
            <a:off x="35496" y="1196752"/>
            <a:ext cx="4040188" cy="638175"/>
          </a:xfrm>
        </p:spPr>
        <p:txBody>
          <a:bodyPr/>
          <a:lstStyle/>
          <a:p>
            <a:pPr marL="73025"/>
            <a:r>
              <a:rPr lang="en-GB" b="0" i="1" dirty="0" smtClean="0">
                <a:solidFill>
                  <a:schemeClr val="tx1"/>
                </a:solidFill>
                <a:latin typeface="Arial Narrow" pitchFamily="34" charset="0"/>
                <a:ea typeface="ＭＳ Ｐゴシック"/>
                <a:cs typeface="Arial Narrow" pitchFamily="34" charset="0"/>
              </a:rPr>
              <a:t>… time for reconciliation </a:t>
            </a:r>
          </a:p>
        </p:txBody>
      </p:sp>
      <p:pic>
        <p:nvPicPr>
          <p:cNvPr id="13" name="Image 12" descr="Les-relations-franco-allemandes-1963-2003.jpg"/>
          <p:cNvPicPr>
            <a:picLocks noChangeAspect="1"/>
          </p:cNvPicPr>
          <p:nvPr/>
        </p:nvPicPr>
        <p:blipFill>
          <a:blip r:embed="rId3" cstate="print"/>
          <a:srcRect/>
          <a:stretch>
            <a:fillRect/>
          </a:stretch>
        </p:blipFill>
        <p:spPr>
          <a:xfrm>
            <a:off x="533400" y="3187700"/>
            <a:ext cx="3487531" cy="2565400"/>
          </a:xfrm>
          <a:prstGeom prst="rect">
            <a:avLst/>
          </a:prstGeom>
          <a:effectLst>
            <a:reflection blurRad="6350" stA="50000" endA="300" endPos="38500" dist="50800" dir="5400000" sy="-100000" algn="bl" rotWithShape="0"/>
          </a:effectLst>
        </p:spPr>
      </p:pic>
      <p:pic>
        <p:nvPicPr>
          <p:cNvPr id="9" name="Picture 10" descr="920521_KohlMiterrand_Revuemilitaire_LaRochelle"/>
          <p:cNvPicPr>
            <a:picLocks noGrp="1" noChangeAspect="1" noChangeArrowheads="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bwMode="auto">
          <a:xfrm>
            <a:off x="4497186" y="3835772"/>
            <a:ext cx="4013925" cy="2761580"/>
          </a:xfrm>
          <a:prstGeom prst="rect">
            <a:avLst/>
          </a:prstGeom>
          <a:noFill/>
          <a:ln w="9525">
            <a:noFill/>
            <a:miter lim="800000"/>
            <a:headEnd/>
            <a:tailEnd/>
          </a:ln>
          <a:effectLst>
            <a:reflection blurRad="6350" stA="50000" endA="300" endPos="38500" dist="50800" dir="5400000" sy="-100000" algn="bl" rotWithShape="0"/>
          </a:effectLst>
        </p:spPr>
      </p:pic>
      <p:sp>
        <p:nvSpPr>
          <p:cNvPr id="11" name="Espace réservé du texte 9"/>
          <p:cNvSpPr>
            <a:spLocks noGrp="1"/>
          </p:cNvSpPr>
          <p:nvPr>
            <p:ph type="body" idx="1"/>
          </p:nvPr>
        </p:nvSpPr>
        <p:spPr>
          <a:xfrm>
            <a:off x="4924300" y="1196752"/>
            <a:ext cx="4544244" cy="639763"/>
          </a:xfrm>
        </p:spPr>
        <p:txBody>
          <a:bodyPr/>
          <a:lstStyle/>
          <a:p>
            <a:pPr marL="73025"/>
            <a:r>
              <a:rPr lang="fr-FR" sz="2000" b="0" dirty="0" smtClean="0">
                <a:solidFill>
                  <a:schemeClr val="tx2"/>
                </a:solidFill>
                <a:latin typeface="Arial Narrow" pitchFamily="34" charset="0"/>
                <a:ea typeface="ＭＳ Ｐゴシック"/>
                <a:cs typeface="Arial Narrow" pitchFamily="34" charset="0"/>
              </a:rPr>
              <a:t>May 1992 – La Rochelle Report</a:t>
            </a:r>
            <a:endParaRPr lang="fr-FR" sz="2000" dirty="0" smtClean="0">
              <a:latin typeface="Arial Narrow" pitchFamily="34" charset="0"/>
              <a:ea typeface="ＭＳ Ｐゴシック"/>
              <a:cs typeface="Arial Narrow" pitchFamily="34" charset="0"/>
            </a:endParaRPr>
          </a:p>
        </p:txBody>
      </p:sp>
      <p:sp>
        <p:nvSpPr>
          <p:cNvPr id="12" name="Espace réservé du contenu 10"/>
          <p:cNvSpPr txBox="1">
            <a:spLocks/>
          </p:cNvSpPr>
          <p:nvPr/>
        </p:nvSpPr>
        <p:spPr bwMode="auto">
          <a:xfrm>
            <a:off x="4355976" y="1772816"/>
            <a:ext cx="4343400" cy="21185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2400" b="1" kern="1200">
                <a:solidFill>
                  <a:schemeClr val="tx1"/>
                </a:solidFill>
                <a:latin typeface="Arial Narrow"/>
                <a:ea typeface="ＭＳ Ｐゴシック" charset="-128"/>
                <a:cs typeface="Arial Narrow"/>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000" b="1" kern="1200">
                <a:solidFill>
                  <a:schemeClr val="tx1"/>
                </a:solidFill>
                <a:latin typeface="Arial Narrow"/>
                <a:ea typeface="ＭＳ Ｐゴシック" charset="-128"/>
                <a:cs typeface="Arial Narrow"/>
              </a:defRPr>
            </a:lvl2pPr>
            <a:lvl3pPr marL="995363" indent="-228600" algn="l" rtl="0" eaLnBrk="0" fontAlgn="base" hangingPunct="0">
              <a:spcBef>
                <a:spcPct val="20000"/>
              </a:spcBef>
              <a:spcAft>
                <a:spcPct val="0"/>
              </a:spcAft>
              <a:buClr>
                <a:schemeClr val="accent2"/>
              </a:buClr>
              <a:buFont typeface="Wingdings 2" pitchFamily="18" charset="2"/>
              <a:buChar char=""/>
              <a:defRPr sz="1800" b="1" kern="1200">
                <a:solidFill>
                  <a:schemeClr val="tx1"/>
                </a:solidFill>
                <a:latin typeface="Arial Narrow"/>
                <a:ea typeface="ＭＳ Ｐゴシック" charset="-128"/>
                <a:cs typeface="Arial Narrow"/>
              </a:defRPr>
            </a:lvl3pPr>
            <a:lvl4pPr marL="1260475" indent="-228600" algn="l" rtl="0" eaLnBrk="0" fontAlgn="base" hangingPunct="0">
              <a:spcBef>
                <a:spcPct val="20000"/>
              </a:spcBef>
              <a:spcAft>
                <a:spcPct val="0"/>
              </a:spcAft>
              <a:buClr>
                <a:srgbClr val="FEB80A"/>
              </a:buClr>
              <a:buFont typeface="Wingdings 3" pitchFamily="18" charset="2"/>
              <a:buChar char=""/>
              <a:defRPr sz="1600" b="1" kern="1200">
                <a:solidFill>
                  <a:schemeClr val="tx1"/>
                </a:solidFill>
                <a:latin typeface="Arial Narrow"/>
                <a:ea typeface="ＭＳ Ｐゴシック" charset="-128"/>
                <a:cs typeface="Arial Narrow"/>
              </a:defRPr>
            </a:lvl4pPr>
            <a:lvl5pPr marL="1481138" indent="-209550" algn="l" rtl="0" eaLnBrk="0" fontAlgn="base" hangingPunct="0">
              <a:spcBef>
                <a:spcPct val="20000"/>
              </a:spcBef>
              <a:spcAft>
                <a:spcPct val="0"/>
              </a:spcAft>
              <a:buClr>
                <a:srgbClr val="FEB80A"/>
              </a:buClr>
              <a:buFont typeface="Wingdings 2" pitchFamily="18" charset="2"/>
              <a:buChar char=""/>
              <a:defRPr sz="1600" b="1" kern="1200">
                <a:solidFill>
                  <a:schemeClr val="tx1"/>
                </a:solidFill>
                <a:latin typeface="Arial Narrow"/>
                <a:ea typeface="ＭＳ Ｐゴシック" charset="-128"/>
                <a:cs typeface="Arial Narrow"/>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defTabSz="914400">
              <a:buFont typeface="Wingdings" pitchFamily="2" charset="2"/>
              <a:buNone/>
            </a:pPr>
            <a:r>
              <a:rPr lang="en-GB" sz="2000" b="0" dirty="0" smtClean="0">
                <a:latin typeface="Arial Narrow" pitchFamily="34" charset="0"/>
                <a:ea typeface="ＭＳ Ｐゴシック"/>
                <a:cs typeface="Arial Narrow" pitchFamily="34" charset="0"/>
              </a:rPr>
              <a:t>In a new strategic context…</a:t>
            </a:r>
          </a:p>
          <a:p>
            <a:pPr defTabSz="914400"/>
            <a:r>
              <a:rPr lang="en-GB" sz="2000" b="0" dirty="0" smtClean="0">
                <a:latin typeface="Arial Narrow" pitchFamily="34" charset="0"/>
                <a:ea typeface="ＭＳ Ｐゴシック"/>
                <a:cs typeface="Arial Narrow" pitchFamily="34" charset="0"/>
              </a:rPr>
              <a:t>Promote European Security and Defence identity</a:t>
            </a:r>
          </a:p>
          <a:p>
            <a:pPr defTabSz="914400"/>
            <a:r>
              <a:rPr lang="en-GB" sz="2000" b="0" dirty="0" smtClean="0">
                <a:latin typeface="Arial Narrow" pitchFamily="34" charset="0"/>
                <a:ea typeface="ＭＳ Ｐゴシック"/>
                <a:cs typeface="Arial Narrow" pitchFamily="34" charset="0"/>
              </a:rPr>
              <a:t>Set-up conditions of a European partnership with the North Atlantic Alliance</a:t>
            </a:r>
          </a:p>
        </p:txBody>
      </p:sp>
    </p:spTree>
    <p:extLst>
      <p:ext uri="{BB962C8B-B14F-4D97-AF65-F5344CB8AC3E}">
        <p14:creationId xmlns:p14="http://schemas.microsoft.com/office/powerpoint/2010/main" val="101191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0000" y="576000"/>
            <a:ext cx="7772400" cy="914400"/>
          </a:xfrm>
        </p:spPr>
        <p:txBody>
          <a:bodyPr/>
          <a:lstStyle/>
          <a:p>
            <a:pPr>
              <a:defRPr/>
            </a:pPr>
            <a:r>
              <a:rPr lang="es-ES_tradnl" sz="3600" b="1" cap="all" dirty="0" err="1" smtClean="0">
                <a:solidFill>
                  <a:srgbClr val="FFFFFF"/>
                </a:solidFill>
                <a:cs typeface="Arial Narrow"/>
              </a:rPr>
              <a:t>Eurocorps</a:t>
            </a:r>
            <a:r>
              <a:rPr lang="es-ES_tradnl" sz="3600" b="1" cap="all" dirty="0" smtClean="0">
                <a:solidFill>
                  <a:srgbClr val="FFFFFF"/>
                </a:solidFill>
                <a:cs typeface="Arial Narrow"/>
              </a:rPr>
              <a:t> </a:t>
            </a:r>
            <a:r>
              <a:rPr lang="es-ES_tradnl" sz="3600" b="1" cap="all" dirty="0" err="1" smtClean="0">
                <a:solidFill>
                  <a:srgbClr val="FFFFFF"/>
                </a:solidFill>
                <a:cs typeface="Arial Narrow"/>
              </a:rPr>
              <a:t>members</a:t>
            </a:r>
            <a:endParaRPr lang="en-US" sz="3600" b="1" cap="all" dirty="0">
              <a:cs typeface="Arial Narrow"/>
            </a:endParaRPr>
          </a:p>
        </p:txBody>
      </p:sp>
      <p:grpSp>
        <p:nvGrpSpPr>
          <p:cNvPr id="2" name="Grouper 21"/>
          <p:cNvGrpSpPr/>
          <p:nvPr/>
        </p:nvGrpSpPr>
        <p:grpSpPr>
          <a:xfrm>
            <a:off x="2257220" y="2132856"/>
            <a:ext cx="4042972" cy="3528966"/>
            <a:chOff x="433388" y="2297113"/>
            <a:chExt cx="4100512" cy="3608387"/>
          </a:xfrm>
          <a:effectLst>
            <a:reflection blurRad="6350" stA="52000" endA="300" endPos="35000" dir="5400000" sy="-100000" algn="bl" rotWithShape="0"/>
          </a:effectLst>
        </p:grpSpPr>
        <p:pic>
          <p:nvPicPr>
            <p:cNvPr id="21509" name="Image 11" descr="france.gif"/>
            <p:cNvPicPr>
              <a:picLocks noChangeAspect="1"/>
            </p:cNvPicPr>
            <p:nvPr/>
          </p:nvPicPr>
          <p:blipFill>
            <a:blip r:embed="rId3" cstate="screen">
              <a:lum/>
              <a:extLst>
                <a:ext uri="{28A0092B-C50C-407E-A947-70E740481C1C}">
                  <a14:useLocalDpi xmlns:a14="http://schemas.microsoft.com/office/drawing/2010/main"/>
                </a:ext>
              </a:extLst>
            </a:blip>
            <a:srcRect/>
            <a:stretch>
              <a:fillRect/>
            </a:stretch>
          </p:blipFill>
          <p:spPr bwMode="auto">
            <a:xfrm>
              <a:off x="1547813" y="2981325"/>
              <a:ext cx="2000250" cy="1981200"/>
            </a:xfrm>
            <a:prstGeom prst="rect">
              <a:avLst/>
            </a:prstGeom>
            <a:noFill/>
            <a:ln w="9525">
              <a:noFill/>
              <a:miter lim="800000"/>
              <a:headEnd/>
              <a:tailEnd/>
            </a:ln>
          </p:spPr>
        </p:pic>
        <p:pic>
          <p:nvPicPr>
            <p:cNvPr id="21510" name="Image 12" descr="spain.gif"/>
            <p:cNvPicPr>
              <a:picLocks noChangeAspect="1"/>
            </p:cNvPicPr>
            <p:nvPr/>
          </p:nvPicPr>
          <p:blipFill>
            <a:blip r:embed="rId4" cstate="screen">
              <a:lum/>
              <a:extLst>
                <a:ext uri="{28A0092B-C50C-407E-A947-70E740481C1C}">
                  <a14:useLocalDpi xmlns:a14="http://schemas.microsoft.com/office/drawing/2010/main"/>
                </a:ext>
              </a:extLst>
            </a:blip>
            <a:srcRect/>
            <a:stretch>
              <a:fillRect/>
            </a:stretch>
          </p:blipFill>
          <p:spPr bwMode="auto">
            <a:xfrm>
              <a:off x="433388" y="4019550"/>
              <a:ext cx="2114550" cy="1885950"/>
            </a:xfrm>
            <a:prstGeom prst="rect">
              <a:avLst/>
            </a:prstGeom>
            <a:noFill/>
            <a:ln w="9525">
              <a:noFill/>
              <a:miter lim="800000"/>
              <a:headEnd/>
              <a:tailEnd/>
            </a:ln>
          </p:spPr>
        </p:pic>
        <p:pic>
          <p:nvPicPr>
            <p:cNvPr id="21511" name="Image 13" descr="germany.gif"/>
            <p:cNvPicPr>
              <a:picLocks noChangeAspect="1"/>
            </p:cNvPicPr>
            <p:nvPr/>
          </p:nvPicPr>
          <p:blipFill>
            <a:blip r:embed="rId5" cstate="screen">
              <a:lum/>
              <a:extLst>
                <a:ext uri="{28A0092B-C50C-407E-A947-70E740481C1C}">
                  <a14:useLocalDpi xmlns:a14="http://schemas.microsoft.com/office/drawing/2010/main"/>
                </a:ext>
              </a:extLst>
            </a:blip>
            <a:srcRect/>
            <a:stretch>
              <a:fillRect/>
            </a:stretch>
          </p:blipFill>
          <p:spPr bwMode="auto">
            <a:xfrm>
              <a:off x="3181350" y="2297113"/>
              <a:ext cx="1352550" cy="1797050"/>
            </a:xfrm>
            <a:prstGeom prst="rect">
              <a:avLst/>
            </a:prstGeom>
            <a:noFill/>
            <a:ln w="9525">
              <a:noFill/>
              <a:miter lim="800000"/>
              <a:headEnd/>
              <a:tailEnd/>
            </a:ln>
          </p:spPr>
        </p:pic>
        <p:pic>
          <p:nvPicPr>
            <p:cNvPr id="21512" name="Image 14" descr="luxembourg.gif"/>
            <p:cNvPicPr>
              <a:picLocks noChangeAspect="1"/>
            </p:cNvPicPr>
            <p:nvPr/>
          </p:nvPicPr>
          <p:blipFill>
            <a:blip r:embed="rId6" cstate="screen">
              <a:lum/>
            </a:blip>
            <a:srcRect/>
            <a:stretch>
              <a:fillRect/>
            </a:stretch>
          </p:blipFill>
          <p:spPr bwMode="auto">
            <a:xfrm>
              <a:off x="3152775" y="3333750"/>
              <a:ext cx="114300" cy="152400"/>
            </a:xfrm>
            <a:prstGeom prst="rect">
              <a:avLst/>
            </a:prstGeom>
            <a:noFill/>
            <a:ln w="9525">
              <a:noFill/>
              <a:miter lim="800000"/>
              <a:headEnd/>
              <a:tailEnd/>
            </a:ln>
          </p:spPr>
        </p:pic>
        <p:pic>
          <p:nvPicPr>
            <p:cNvPr id="21513" name="Image 15" descr="belgium.gif"/>
            <p:cNvPicPr>
              <a:picLocks noChangeAspect="1"/>
            </p:cNvPicPr>
            <p:nvPr/>
          </p:nvPicPr>
          <p:blipFill>
            <a:blip r:embed="rId7" cstate="screen">
              <a:lum/>
              <a:extLst>
                <a:ext uri="{28A0092B-C50C-407E-A947-70E740481C1C}">
                  <a14:useLocalDpi xmlns:a14="http://schemas.microsoft.com/office/drawing/2010/main"/>
                </a:ext>
              </a:extLst>
            </a:blip>
            <a:srcRect/>
            <a:stretch>
              <a:fillRect/>
            </a:stretch>
          </p:blipFill>
          <p:spPr bwMode="auto">
            <a:xfrm>
              <a:off x="2786063" y="2990850"/>
              <a:ext cx="488950" cy="469900"/>
            </a:xfrm>
            <a:prstGeom prst="rect">
              <a:avLst/>
            </a:prstGeom>
            <a:noFill/>
            <a:ln w="9525">
              <a:noFill/>
              <a:miter lim="800000"/>
              <a:headEnd/>
              <a:tailEnd/>
            </a:ln>
          </p:spPr>
        </p:pic>
      </p:grpSp>
      <p:sp>
        <p:nvSpPr>
          <p:cNvPr id="31" name="Espace réservé du contenu 2"/>
          <p:cNvSpPr>
            <a:spLocks noGrp="1"/>
          </p:cNvSpPr>
          <p:nvPr>
            <p:ph idx="1"/>
          </p:nvPr>
        </p:nvSpPr>
        <p:spPr>
          <a:xfrm>
            <a:off x="6130899" y="1916832"/>
            <a:ext cx="3121621" cy="492963"/>
          </a:xfrm>
        </p:spPr>
        <p:txBody>
          <a:bodyPr/>
          <a:lstStyle/>
          <a:p>
            <a:pPr>
              <a:buFont typeface="Wingdings" pitchFamily="2" charset="2"/>
              <a:buNone/>
            </a:pPr>
            <a:r>
              <a:rPr lang="en-US" sz="2500" u="sng" dirty="0" smtClean="0">
                <a:solidFill>
                  <a:schemeClr val="tx1"/>
                </a:solidFill>
                <a:latin typeface="Arial Narrow" pitchFamily="34" charset="0"/>
                <a:ea typeface="ＭＳ Ｐゴシック"/>
                <a:cs typeface="Arial Narrow" pitchFamily="34" charset="0"/>
              </a:rPr>
              <a:t>5 Associated Nations</a:t>
            </a:r>
          </a:p>
        </p:txBody>
      </p:sp>
      <p:grpSp>
        <p:nvGrpSpPr>
          <p:cNvPr id="6" name="Group 5"/>
          <p:cNvGrpSpPr/>
          <p:nvPr/>
        </p:nvGrpSpPr>
        <p:grpSpPr>
          <a:xfrm>
            <a:off x="6300192" y="2636912"/>
            <a:ext cx="2387857" cy="3758730"/>
            <a:chOff x="5508104" y="2766614"/>
            <a:chExt cx="2387857" cy="3758730"/>
          </a:xfrm>
        </p:grpSpPr>
        <p:pic>
          <p:nvPicPr>
            <p:cNvPr id="23" name="Image 9" descr="poland.gif"/>
            <p:cNvPicPr>
              <a:picLocks noChangeAspect="1"/>
            </p:cNvPicPr>
            <p:nvPr/>
          </p:nvPicPr>
          <p:blipFill>
            <a:blip r:embed="rId8" cstate="screen"/>
            <a:srcRect/>
            <a:stretch>
              <a:fillRect/>
            </a:stretch>
          </p:blipFill>
          <p:spPr bwMode="auto">
            <a:xfrm>
              <a:off x="6752073" y="5058218"/>
              <a:ext cx="705670" cy="649467"/>
            </a:xfrm>
            <a:prstGeom prst="rect">
              <a:avLst/>
            </a:prstGeom>
            <a:noFill/>
            <a:ln w="9525">
              <a:noFill/>
              <a:miter lim="800000"/>
              <a:headEnd/>
              <a:tailEnd/>
            </a:ln>
            <a:effectLst>
              <a:reflection blurRad="6350" stA="50000" endA="300" endPos="38500" dist="50800" dir="5400000" sy="-100000" algn="bl" rotWithShape="0"/>
            </a:effectLst>
          </p:spPr>
        </p:pic>
        <p:sp>
          <p:nvSpPr>
            <p:cNvPr id="24" name="ZoneTexte 14"/>
            <p:cNvSpPr txBox="1"/>
            <p:nvPr/>
          </p:nvSpPr>
          <p:spPr>
            <a:xfrm>
              <a:off x="5510848" y="5052116"/>
              <a:ext cx="2385113" cy="661671"/>
            </a:xfrm>
            <a:prstGeom prst="rect">
              <a:avLst/>
            </a:prstGeom>
            <a:noFill/>
          </p:spPr>
          <p:txBody>
            <a:bodyPr lIns="91392" tIns="45696" rIns="91392" bIns="45696">
              <a:spAutoFit/>
            </a:bodyPr>
            <a:lstStyle/>
            <a:p>
              <a:pPr defTabSz="912144">
                <a:defRPr/>
              </a:pPr>
              <a:r>
                <a:rPr lang="fr-FR" sz="2500" b="1" dirty="0" err="1">
                  <a:effectLst>
                    <a:reflection stA="50000" endPos="75000" dist="12700" dir="5400000" sy="-100000" algn="bl" rotWithShape="0"/>
                  </a:effectLst>
                  <a:latin typeface="Arial Narrow" pitchFamily="34" charset="0"/>
                  <a:ea typeface="ＭＳ Ｐゴシック" charset="-128"/>
                  <a:cs typeface="Arial Narrow"/>
                </a:rPr>
                <a:t>Poland</a:t>
              </a:r>
              <a:endParaRPr lang="fr-FR" sz="2500" b="1" dirty="0">
                <a:effectLst>
                  <a:reflection stA="50000" endPos="75000" dist="12700" dir="5400000" sy="-100000" algn="bl" rotWithShape="0"/>
                </a:effectLst>
                <a:latin typeface="Arial Narrow" pitchFamily="34" charset="0"/>
                <a:ea typeface="ＭＳ Ｐゴシック" charset="-128"/>
                <a:cs typeface="Arial Narrow"/>
              </a:endParaRPr>
            </a:p>
            <a:p>
              <a:pPr defTabSz="912144">
                <a:defRPr/>
              </a:pPr>
              <a:r>
                <a:rPr lang="fr-FR" sz="1200" b="1" dirty="0">
                  <a:effectLst>
                    <a:reflection stA="50000" endPos="75000" dist="12700" dir="5400000" sy="-100000" algn="bl" rotWithShape="0"/>
                  </a:effectLst>
                  <a:latin typeface="Arial Narrow" pitchFamily="34" charset="0"/>
                  <a:ea typeface="ＭＳ Ｐゴシック" charset="-128"/>
                  <a:cs typeface="Arial Narrow"/>
                </a:rPr>
                <a:t>2002</a:t>
              </a:r>
            </a:p>
          </p:txBody>
        </p:sp>
        <p:pic>
          <p:nvPicPr>
            <p:cNvPr id="25" name="Image 8" descr="turquie.gif"/>
            <p:cNvPicPr>
              <a:picLocks noChangeAspect="1"/>
            </p:cNvPicPr>
            <p:nvPr/>
          </p:nvPicPr>
          <p:blipFill>
            <a:blip r:embed="rId9" cstate="screen"/>
            <a:srcRect/>
            <a:stretch>
              <a:fillRect/>
            </a:stretch>
          </p:blipFill>
          <p:spPr bwMode="auto">
            <a:xfrm>
              <a:off x="6714922" y="2766614"/>
              <a:ext cx="1073180" cy="621191"/>
            </a:xfrm>
            <a:prstGeom prst="rect">
              <a:avLst/>
            </a:prstGeom>
            <a:noFill/>
            <a:ln w="9525">
              <a:noFill/>
              <a:miter lim="800000"/>
              <a:headEnd/>
              <a:tailEnd/>
            </a:ln>
            <a:effectLst>
              <a:reflection blurRad="6350" stA="50000" endA="300" endPos="38500" dist="50800" dir="5400000" sy="-100000" algn="bl" rotWithShape="0"/>
            </a:effectLst>
          </p:spPr>
        </p:pic>
        <p:pic>
          <p:nvPicPr>
            <p:cNvPr id="26" name="Image 10" descr="italy.gif"/>
            <p:cNvPicPr>
              <a:picLocks noChangeAspect="1"/>
            </p:cNvPicPr>
            <p:nvPr/>
          </p:nvPicPr>
          <p:blipFill>
            <a:blip r:embed="rId10" cstate="screen"/>
            <a:srcRect/>
            <a:stretch>
              <a:fillRect/>
            </a:stretch>
          </p:blipFill>
          <p:spPr bwMode="auto">
            <a:xfrm>
              <a:off x="6804438" y="4344204"/>
              <a:ext cx="544742" cy="616984"/>
            </a:xfrm>
            <a:prstGeom prst="rect">
              <a:avLst/>
            </a:prstGeom>
            <a:noFill/>
            <a:ln w="9525">
              <a:noFill/>
              <a:miter lim="800000"/>
              <a:headEnd/>
              <a:tailEnd/>
            </a:ln>
            <a:effectLst>
              <a:reflection blurRad="6350" stA="50000" endA="300" endPos="38500" dist="50800" dir="5400000" sy="-100000" algn="bl" rotWithShape="0"/>
            </a:effectLst>
          </p:spPr>
        </p:pic>
        <p:pic>
          <p:nvPicPr>
            <p:cNvPr id="27" name="Image 11" descr="greece.gif"/>
            <p:cNvPicPr>
              <a:picLocks noChangeAspect="1"/>
            </p:cNvPicPr>
            <p:nvPr/>
          </p:nvPicPr>
          <p:blipFill>
            <a:blip r:embed="rId11" cstate="screen"/>
            <a:srcRect/>
            <a:stretch>
              <a:fillRect/>
            </a:stretch>
          </p:blipFill>
          <p:spPr bwMode="auto">
            <a:xfrm>
              <a:off x="6770686" y="3610976"/>
              <a:ext cx="554393" cy="579549"/>
            </a:xfrm>
            <a:prstGeom prst="rect">
              <a:avLst/>
            </a:prstGeom>
            <a:noFill/>
            <a:ln w="9525">
              <a:noFill/>
              <a:miter lim="800000"/>
              <a:headEnd/>
              <a:tailEnd/>
            </a:ln>
            <a:effectLst>
              <a:reflection blurRad="6350" stA="50000" endA="300" endPos="38500" dist="50800" dir="5400000" sy="-100000" algn="bl" rotWithShape="0"/>
            </a:effectLst>
          </p:spPr>
        </p:pic>
        <p:sp>
          <p:nvSpPr>
            <p:cNvPr id="28" name="ZoneTexte 12"/>
            <p:cNvSpPr txBox="1"/>
            <p:nvPr/>
          </p:nvSpPr>
          <p:spPr>
            <a:xfrm>
              <a:off x="5508104" y="4359649"/>
              <a:ext cx="771955" cy="650289"/>
            </a:xfrm>
            <a:prstGeom prst="rect">
              <a:avLst/>
            </a:prstGeom>
            <a:noFill/>
          </p:spPr>
          <p:txBody>
            <a:bodyPr lIns="80119" tIns="40060" rIns="80119" bIns="40060">
              <a:spAutoFit/>
            </a:bodyPr>
            <a:lstStyle/>
            <a:p>
              <a:pPr defTabSz="912144">
                <a:defRPr/>
              </a:pPr>
              <a:r>
                <a:rPr lang="en-US" sz="2500" b="1" dirty="0">
                  <a:effectLst>
                    <a:reflection stA="50000" endPos="75000" dist="12700" dir="5400000" sy="-100000" algn="bl" rotWithShape="0"/>
                  </a:effectLst>
                  <a:latin typeface="Arial Narrow" pitchFamily="34" charset="0"/>
                  <a:ea typeface="ＭＳ Ｐゴシック" charset="-128"/>
                  <a:cs typeface="Arial Narrow"/>
                </a:rPr>
                <a:t>Italy</a:t>
              </a:r>
            </a:p>
            <a:p>
              <a:pPr defTabSz="912144">
                <a:defRPr/>
              </a:pPr>
              <a:r>
                <a:rPr lang="en-US" sz="1200" b="1" dirty="0">
                  <a:effectLst>
                    <a:reflection stA="50000" endPos="75000" dist="12700" dir="5400000" sy="-100000" algn="bl" rotWithShape="0"/>
                  </a:effectLst>
                  <a:latin typeface="Arial Narrow" pitchFamily="34" charset="0"/>
                  <a:ea typeface="ＭＳ Ｐゴシック" charset="-128"/>
                  <a:cs typeface="Arial Narrow"/>
                </a:rPr>
                <a:t>2009</a:t>
              </a:r>
            </a:p>
          </p:txBody>
        </p:sp>
        <p:sp>
          <p:nvSpPr>
            <p:cNvPr id="29" name="ZoneTexte 14"/>
            <p:cNvSpPr txBox="1"/>
            <p:nvPr/>
          </p:nvSpPr>
          <p:spPr>
            <a:xfrm>
              <a:off x="5508105" y="3607703"/>
              <a:ext cx="1296333" cy="650289"/>
            </a:xfrm>
            <a:prstGeom prst="rect">
              <a:avLst/>
            </a:prstGeom>
            <a:noFill/>
          </p:spPr>
          <p:txBody>
            <a:bodyPr wrap="square" lIns="80119" tIns="40060" rIns="80119" bIns="40060">
              <a:spAutoFit/>
            </a:bodyPr>
            <a:lstStyle/>
            <a:p>
              <a:pPr defTabSz="912144">
                <a:defRPr/>
              </a:pPr>
              <a:r>
                <a:rPr lang="en-US" sz="2500" b="1" dirty="0">
                  <a:effectLst>
                    <a:reflection stA="50000" endPos="75000" dist="12700" dir="5400000" sy="-100000" algn="bl" rotWithShape="0"/>
                  </a:effectLst>
                  <a:latin typeface="Arial Narrow" pitchFamily="34" charset="0"/>
                  <a:ea typeface="ＭＳ Ｐゴシック" charset="-128"/>
                  <a:cs typeface="Arial Narrow"/>
                </a:rPr>
                <a:t>Greece</a:t>
              </a:r>
            </a:p>
            <a:p>
              <a:pPr defTabSz="912144">
                <a:defRPr/>
              </a:pPr>
              <a:r>
                <a:rPr lang="en-US" sz="1200" b="1" dirty="0">
                  <a:effectLst>
                    <a:reflection stA="50000" endPos="75000" dist="12700" dir="5400000" sy="-100000" algn="bl" rotWithShape="0"/>
                  </a:effectLst>
                  <a:latin typeface="Arial Narrow" pitchFamily="34" charset="0"/>
                  <a:ea typeface="ＭＳ Ｐゴシック" charset="-128"/>
                  <a:cs typeface="Arial Narrow"/>
                </a:rPr>
                <a:t>2002</a:t>
              </a:r>
            </a:p>
          </p:txBody>
        </p:sp>
        <p:sp>
          <p:nvSpPr>
            <p:cNvPr id="30" name="ZoneTexte 16"/>
            <p:cNvSpPr txBox="1"/>
            <p:nvPr/>
          </p:nvSpPr>
          <p:spPr>
            <a:xfrm>
              <a:off x="5508105" y="2784162"/>
              <a:ext cx="1481013" cy="650289"/>
            </a:xfrm>
            <a:prstGeom prst="rect">
              <a:avLst/>
            </a:prstGeom>
            <a:noFill/>
          </p:spPr>
          <p:txBody>
            <a:bodyPr lIns="80119" tIns="40060" rIns="80119" bIns="40060">
              <a:spAutoFit/>
            </a:bodyPr>
            <a:lstStyle/>
            <a:p>
              <a:pPr defTabSz="912144">
                <a:defRPr/>
              </a:pPr>
              <a:r>
                <a:rPr lang="en-US" sz="2500" b="1" dirty="0">
                  <a:effectLst>
                    <a:reflection stA="50000" endPos="75000" dist="12700" dir="5400000" sy="-100000" algn="bl" rotWithShape="0"/>
                  </a:effectLst>
                  <a:latin typeface="Arial Narrow" pitchFamily="34" charset="0"/>
                  <a:ea typeface="ＭＳ Ｐゴシック" charset="-128"/>
                  <a:cs typeface="Arial Narrow"/>
                </a:rPr>
                <a:t>Turkey</a:t>
              </a:r>
            </a:p>
            <a:p>
              <a:pPr defTabSz="912144">
                <a:defRPr/>
              </a:pPr>
              <a:r>
                <a:rPr lang="en-US" sz="1200" b="1" dirty="0">
                  <a:effectLst>
                    <a:reflection stA="50000" endPos="75000" dist="12700" dir="5400000" sy="-100000" algn="bl" rotWithShape="0"/>
                  </a:effectLst>
                  <a:latin typeface="Arial Narrow" pitchFamily="34" charset="0"/>
                  <a:ea typeface="ＭＳ Ｐゴシック" charset="-128"/>
                  <a:cs typeface="Arial Narrow"/>
                </a:rPr>
                <a:t>2002</a:t>
              </a:r>
            </a:p>
          </p:txBody>
        </p:sp>
        <p:sp>
          <p:nvSpPr>
            <p:cNvPr id="32" name="ZoneTexte 13"/>
            <p:cNvSpPr txBox="1"/>
            <p:nvPr/>
          </p:nvSpPr>
          <p:spPr>
            <a:xfrm>
              <a:off x="5508105" y="5778944"/>
              <a:ext cx="1481013" cy="650289"/>
            </a:xfrm>
            <a:prstGeom prst="rect">
              <a:avLst/>
            </a:prstGeom>
            <a:noFill/>
          </p:spPr>
          <p:txBody>
            <a:bodyPr lIns="80119" tIns="40060" rIns="80119" bIns="40060">
              <a:spAutoFit/>
            </a:bodyPr>
            <a:lstStyle/>
            <a:p>
              <a:pPr defTabSz="912144">
                <a:defRPr/>
              </a:pPr>
              <a:r>
                <a:rPr lang="en-US" sz="2500" b="1" dirty="0">
                  <a:effectLst>
                    <a:reflection stA="50000" endPos="75000" dist="12700" dir="5400000" sy="-100000" algn="bl" rotWithShape="0"/>
                  </a:effectLst>
                  <a:latin typeface="Arial Narrow" pitchFamily="34" charset="0"/>
                  <a:cs typeface="Arial Narrow"/>
                </a:rPr>
                <a:t>Romania</a:t>
              </a:r>
            </a:p>
            <a:p>
              <a:pPr defTabSz="912144">
                <a:defRPr/>
              </a:pPr>
              <a:r>
                <a:rPr lang="en-US" sz="1200" b="1" dirty="0">
                  <a:effectLst>
                    <a:reflection stA="50000" endPos="75000" dist="12700" dir="5400000" sy="-100000" algn="bl" rotWithShape="0"/>
                  </a:effectLst>
                  <a:latin typeface="Arial Narrow" pitchFamily="34" charset="0"/>
                  <a:cs typeface="Arial Narrow"/>
                </a:rPr>
                <a:t>2015</a:t>
              </a:r>
            </a:p>
          </p:txBody>
        </p:sp>
        <p:pic>
          <p:nvPicPr>
            <p:cNvPr id="33" name="Image 15" descr="romania.gif"/>
            <p:cNvPicPr>
              <a:picLocks noChangeAspect="1"/>
            </p:cNvPicPr>
            <p:nvPr/>
          </p:nvPicPr>
          <p:blipFill>
            <a:blip r:embed="rId12" cstate="screen">
              <a:duotone>
                <a:prstClr val="black"/>
                <a:srgbClr val="D9C3A5">
                  <a:tint val="50000"/>
                  <a:satMod val="180000"/>
                </a:srgbClr>
              </a:duotone>
            </a:blip>
            <a:stretch>
              <a:fillRect/>
            </a:stretch>
          </p:blipFill>
          <p:spPr>
            <a:xfrm>
              <a:off x="6846608" y="5682833"/>
              <a:ext cx="932456" cy="842511"/>
            </a:xfrm>
            <a:prstGeom prst="rect">
              <a:avLst/>
            </a:prstGeom>
          </p:spPr>
        </p:pic>
      </p:grpSp>
      <p:grpSp>
        <p:nvGrpSpPr>
          <p:cNvPr id="5" name="Group 4"/>
          <p:cNvGrpSpPr/>
          <p:nvPr/>
        </p:nvGrpSpPr>
        <p:grpSpPr>
          <a:xfrm>
            <a:off x="179512" y="1891038"/>
            <a:ext cx="3041164" cy="4202258"/>
            <a:chOff x="729833" y="1195979"/>
            <a:chExt cx="3041164" cy="4202258"/>
          </a:xfrm>
        </p:grpSpPr>
        <p:pic>
          <p:nvPicPr>
            <p:cNvPr id="45" name="Image 3" descr="france.gif"/>
            <p:cNvPicPr>
              <a:picLocks noChangeAspect="1"/>
            </p:cNvPicPr>
            <p:nvPr/>
          </p:nvPicPr>
          <p:blipFill>
            <a:blip r:embed="rId13" cstate="screen"/>
            <a:srcRect/>
            <a:stretch>
              <a:fillRect/>
            </a:stretch>
          </p:blipFill>
          <p:spPr bwMode="auto">
            <a:xfrm>
              <a:off x="1910830" y="1685177"/>
              <a:ext cx="717524" cy="710691"/>
            </a:xfrm>
            <a:prstGeom prst="rect">
              <a:avLst/>
            </a:prstGeom>
            <a:noFill/>
            <a:ln w="9525">
              <a:noFill/>
              <a:miter lim="800000"/>
              <a:headEnd/>
              <a:tailEnd/>
            </a:ln>
            <a:effectLst>
              <a:reflection blurRad="6350" stA="50000" endA="300" endPos="38500" dist="50800" dir="5400000" sy="-100000" algn="bl" rotWithShape="0"/>
            </a:effectLst>
          </p:spPr>
        </p:pic>
        <p:pic>
          <p:nvPicPr>
            <p:cNvPr id="46" name="Image 4" descr="spain.gif"/>
            <p:cNvPicPr>
              <a:picLocks noChangeAspect="1"/>
            </p:cNvPicPr>
            <p:nvPr/>
          </p:nvPicPr>
          <p:blipFill>
            <a:blip r:embed="rId14" cstate="screen"/>
            <a:srcRect/>
            <a:stretch>
              <a:fillRect/>
            </a:stretch>
          </p:blipFill>
          <p:spPr bwMode="auto">
            <a:xfrm>
              <a:off x="2171813" y="4067051"/>
              <a:ext cx="626114" cy="558427"/>
            </a:xfrm>
            <a:prstGeom prst="rect">
              <a:avLst/>
            </a:prstGeom>
            <a:noFill/>
            <a:ln w="9525">
              <a:noFill/>
              <a:miter lim="800000"/>
              <a:headEnd/>
              <a:tailEnd/>
            </a:ln>
            <a:effectLst>
              <a:reflection blurRad="6350" stA="50000" endA="300" endPos="38500" dist="50800" dir="5400000" sy="-100000" algn="bl" rotWithShape="0"/>
            </a:effectLst>
          </p:spPr>
        </p:pic>
        <p:pic>
          <p:nvPicPr>
            <p:cNvPr id="47" name="Image 5" descr="germany.gif"/>
            <p:cNvPicPr>
              <a:picLocks noChangeAspect="1"/>
            </p:cNvPicPr>
            <p:nvPr/>
          </p:nvPicPr>
          <p:blipFill>
            <a:blip r:embed="rId15" cstate="screen"/>
            <a:srcRect/>
            <a:stretch>
              <a:fillRect/>
            </a:stretch>
          </p:blipFill>
          <p:spPr bwMode="auto">
            <a:xfrm>
              <a:off x="2085764" y="2522383"/>
              <a:ext cx="514331" cy="683360"/>
            </a:xfrm>
            <a:prstGeom prst="rect">
              <a:avLst/>
            </a:prstGeom>
            <a:noFill/>
            <a:ln w="9525">
              <a:noFill/>
              <a:miter lim="800000"/>
              <a:headEnd/>
              <a:tailEnd/>
            </a:ln>
            <a:effectLst>
              <a:reflection blurRad="6350" stA="50000" endA="300" endPos="38500" dist="50800" dir="5400000" sy="-100000" algn="bl" rotWithShape="0"/>
            </a:effectLst>
          </p:spPr>
        </p:pic>
        <p:pic>
          <p:nvPicPr>
            <p:cNvPr id="48" name="Image 6" descr="luxembourg.gif"/>
            <p:cNvPicPr>
              <a:picLocks noChangeAspect="1"/>
            </p:cNvPicPr>
            <p:nvPr/>
          </p:nvPicPr>
          <p:blipFill>
            <a:blip r:embed="rId16" cstate="screen"/>
            <a:srcRect/>
            <a:stretch>
              <a:fillRect/>
            </a:stretch>
          </p:blipFill>
          <p:spPr bwMode="auto">
            <a:xfrm>
              <a:off x="2536051" y="4892818"/>
              <a:ext cx="261876" cy="349167"/>
            </a:xfrm>
            <a:prstGeom prst="rect">
              <a:avLst/>
            </a:prstGeom>
            <a:noFill/>
            <a:ln w="9525">
              <a:noFill/>
              <a:miter lim="800000"/>
              <a:headEnd/>
              <a:tailEnd/>
            </a:ln>
          </p:spPr>
        </p:pic>
        <p:pic>
          <p:nvPicPr>
            <p:cNvPr id="49" name="Image 7" descr="belgium.gif"/>
            <p:cNvPicPr>
              <a:picLocks noChangeAspect="1"/>
            </p:cNvPicPr>
            <p:nvPr/>
          </p:nvPicPr>
          <p:blipFill>
            <a:blip r:embed="rId7" cstate="screen"/>
            <a:srcRect/>
            <a:stretch>
              <a:fillRect/>
            </a:stretch>
          </p:blipFill>
          <p:spPr bwMode="auto">
            <a:xfrm>
              <a:off x="2131654" y="3381059"/>
              <a:ext cx="488950" cy="469900"/>
            </a:xfrm>
            <a:prstGeom prst="rect">
              <a:avLst/>
            </a:prstGeom>
            <a:noFill/>
            <a:ln w="9525">
              <a:noFill/>
              <a:miter lim="800000"/>
              <a:headEnd/>
              <a:tailEnd/>
            </a:ln>
          </p:spPr>
        </p:pic>
        <p:sp>
          <p:nvSpPr>
            <p:cNvPr id="50" name="ZoneTexte 8"/>
            <p:cNvSpPr txBox="1"/>
            <p:nvPr/>
          </p:nvSpPr>
          <p:spPr>
            <a:xfrm>
              <a:off x="822767" y="4015429"/>
              <a:ext cx="1733990" cy="661671"/>
            </a:xfrm>
            <a:prstGeom prst="rect">
              <a:avLst/>
            </a:prstGeom>
            <a:noFill/>
          </p:spPr>
          <p:txBody>
            <a:bodyPr wrap="square" lIns="91392" tIns="45696" rIns="91392" bIns="45696">
              <a:spAutoFit/>
            </a:bodyPr>
            <a:lstStyle/>
            <a:p>
              <a:pPr defTabSz="912144">
                <a:defRPr/>
              </a:pPr>
              <a:r>
                <a:rPr lang="fr-FR" sz="25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Spain</a:t>
              </a:r>
            </a:p>
            <a:p>
              <a:pPr defTabSz="912144">
                <a:defRPr/>
              </a:pPr>
              <a:r>
                <a:rPr lang="fr-FR" sz="12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1994 </a:t>
              </a:r>
            </a:p>
          </p:txBody>
        </p:sp>
        <p:sp>
          <p:nvSpPr>
            <p:cNvPr id="51" name="ZoneTexte 9"/>
            <p:cNvSpPr txBox="1"/>
            <p:nvPr/>
          </p:nvSpPr>
          <p:spPr>
            <a:xfrm>
              <a:off x="822767" y="1709687"/>
              <a:ext cx="1733990" cy="661671"/>
            </a:xfrm>
            <a:prstGeom prst="rect">
              <a:avLst/>
            </a:prstGeom>
            <a:noFill/>
          </p:spPr>
          <p:txBody>
            <a:bodyPr wrap="square" lIns="91392" tIns="45696" rIns="91392" bIns="45696">
              <a:spAutoFit/>
            </a:bodyPr>
            <a:lstStyle/>
            <a:p>
              <a:pPr defTabSz="912144">
                <a:defRPr/>
              </a:pPr>
              <a:r>
                <a:rPr lang="fr-FR" sz="25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France</a:t>
              </a:r>
            </a:p>
            <a:p>
              <a:pPr defTabSz="912144">
                <a:defRPr/>
              </a:pPr>
              <a:r>
                <a:rPr lang="fr-FR" sz="12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1992 </a:t>
              </a:r>
            </a:p>
          </p:txBody>
        </p:sp>
        <p:sp>
          <p:nvSpPr>
            <p:cNvPr id="52" name="ZoneTexte 10"/>
            <p:cNvSpPr txBox="1"/>
            <p:nvPr/>
          </p:nvSpPr>
          <p:spPr>
            <a:xfrm>
              <a:off x="822767" y="3285174"/>
              <a:ext cx="1733990" cy="661671"/>
            </a:xfrm>
            <a:prstGeom prst="rect">
              <a:avLst/>
            </a:prstGeom>
            <a:noFill/>
          </p:spPr>
          <p:txBody>
            <a:bodyPr wrap="square" lIns="91392" tIns="45696" rIns="91392" bIns="45696">
              <a:spAutoFit/>
            </a:bodyPr>
            <a:lstStyle/>
            <a:p>
              <a:pPr defTabSz="912144">
                <a:defRPr/>
              </a:pPr>
              <a:r>
                <a:rPr lang="en-US" sz="25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Belgium</a:t>
              </a:r>
            </a:p>
            <a:p>
              <a:pPr defTabSz="912144">
                <a:defRPr/>
              </a:pPr>
              <a:r>
                <a:rPr lang="en-US" sz="12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1993 </a:t>
              </a:r>
            </a:p>
          </p:txBody>
        </p:sp>
        <p:sp>
          <p:nvSpPr>
            <p:cNvPr id="53" name="ZoneTexte 11"/>
            <p:cNvSpPr txBox="1"/>
            <p:nvPr/>
          </p:nvSpPr>
          <p:spPr>
            <a:xfrm>
              <a:off x="822769" y="2533228"/>
              <a:ext cx="2505600" cy="661671"/>
            </a:xfrm>
            <a:prstGeom prst="rect">
              <a:avLst/>
            </a:prstGeom>
            <a:noFill/>
          </p:spPr>
          <p:txBody>
            <a:bodyPr wrap="square" lIns="91392" tIns="45696" rIns="91392" bIns="45696">
              <a:spAutoFit/>
            </a:bodyPr>
            <a:lstStyle/>
            <a:p>
              <a:pPr defTabSz="912144">
                <a:defRPr/>
              </a:pPr>
              <a:r>
                <a:rPr lang="fr-FR" sz="25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Germany</a:t>
              </a:r>
            </a:p>
            <a:p>
              <a:pPr defTabSz="912144">
                <a:defRPr/>
              </a:pPr>
              <a:r>
                <a:rPr lang="fr-FR" sz="12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1992</a:t>
              </a:r>
            </a:p>
          </p:txBody>
        </p:sp>
        <p:sp>
          <p:nvSpPr>
            <p:cNvPr id="54" name="ZoneTexte 12"/>
            <p:cNvSpPr txBox="1"/>
            <p:nvPr/>
          </p:nvSpPr>
          <p:spPr>
            <a:xfrm>
              <a:off x="822766" y="4736566"/>
              <a:ext cx="1797837" cy="661671"/>
            </a:xfrm>
            <a:prstGeom prst="rect">
              <a:avLst/>
            </a:prstGeom>
            <a:noFill/>
          </p:spPr>
          <p:txBody>
            <a:bodyPr wrap="square" lIns="91392" tIns="45696" rIns="91392" bIns="45696">
              <a:spAutoFit/>
            </a:bodyPr>
            <a:lstStyle/>
            <a:p>
              <a:pPr defTabSz="912144">
                <a:defRPr/>
              </a:pPr>
              <a:r>
                <a:rPr lang="fr-FR" sz="25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Luxembourg</a:t>
              </a:r>
            </a:p>
            <a:p>
              <a:pPr defTabSz="912144">
                <a:defRPr/>
              </a:pPr>
              <a:r>
                <a:rPr lang="fr-FR" sz="1200" b="1" dirty="0">
                  <a:solidFill>
                    <a:srgbClr val="FFF79B"/>
                  </a:solidFill>
                  <a:effectLst>
                    <a:reflection stA="50000" endPos="75000" dist="12700" dir="5400000" sy="-100000" algn="bl" rotWithShape="0"/>
                  </a:effectLst>
                  <a:latin typeface="Arial Narrow" pitchFamily="34" charset="0"/>
                  <a:ea typeface="ＭＳ Ｐゴシック" charset="-128"/>
                  <a:cs typeface="Arial Narrow"/>
                </a:rPr>
                <a:t>1996</a:t>
              </a:r>
            </a:p>
          </p:txBody>
        </p:sp>
        <p:sp>
          <p:nvSpPr>
            <p:cNvPr id="55" name="Rectangle 54"/>
            <p:cNvSpPr/>
            <p:nvPr/>
          </p:nvSpPr>
          <p:spPr>
            <a:xfrm>
              <a:off x="729833" y="1195979"/>
              <a:ext cx="3041164" cy="465623"/>
            </a:xfrm>
            <a:prstGeom prst="rect">
              <a:avLst/>
            </a:prstGeom>
          </p:spPr>
          <p:txBody>
            <a:bodyPr wrap="square" lIns="80119" tIns="40060" rIns="80119" bIns="40060">
              <a:spAutoFit/>
            </a:bodyPr>
            <a:lstStyle/>
            <a:p>
              <a:pPr algn="ctr" defTabSz="912144">
                <a:buFont typeface="Wingdings" pitchFamily="2" charset="2"/>
                <a:buNone/>
              </a:pPr>
              <a:r>
                <a:rPr lang="fr-FR" sz="2500" b="1" u="sng" dirty="0">
                  <a:solidFill>
                    <a:srgbClr val="FFF79B"/>
                  </a:solidFill>
                  <a:latin typeface="Arial Narrow" pitchFamily="34" charset="0"/>
                  <a:ea typeface="ＭＳ Ｐゴシック"/>
                  <a:cs typeface="Arial Narrow" pitchFamily="34" charset="0"/>
                </a:rPr>
                <a:t>5  Framework Nations</a:t>
              </a:r>
            </a:p>
          </p:txBody>
        </p:sp>
      </p:grpSp>
    </p:spTree>
    <p:extLst>
      <p:ext uri="{BB962C8B-B14F-4D97-AF65-F5344CB8AC3E}">
        <p14:creationId xmlns:p14="http://schemas.microsoft.com/office/powerpoint/2010/main" val="1710880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3074" name="Picture 2" descr="C:\Users\ec_aguado.j\AppData\Local\Microsoft\Windows\Temporary Internet Files\Content.Outlook\GO0PFLL3\DJI_0170 gra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0307"/>
            <a:ext cx="9144000" cy="585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1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screen"/>
          <a:stretch>
            <a:fillRect/>
          </a:stretch>
        </p:blipFill>
        <p:spPr>
          <a:xfrm>
            <a:off x="5166813" y="1193772"/>
            <a:ext cx="1469895" cy="1396225"/>
          </a:xfrm>
          <a:prstGeom prst="rect">
            <a:avLst/>
          </a:prstGeom>
        </p:spPr>
      </p:pic>
      <p:sp>
        <p:nvSpPr>
          <p:cNvPr id="31" name="ZoneTexte 30"/>
          <p:cNvSpPr txBox="1"/>
          <p:nvPr/>
        </p:nvSpPr>
        <p:spPr>
          <a:xfrm>
            <a:off x="215003" y="2647273"/>
            <a:ext cx="1325699" cy="953897"/>
          </a:xfrm>
          <a:prstGeom prst="rect">
            <a:avLst/>
          </a:prstGeom>
          <a:noFill/>
        </p:spPr>
        <p:txBody>
          <a:bodyPr lIns="91232" tIns="45616" rIns="91232" bIns="45616">
            <a:spAutoFit/>
          </a:bodyPr>
          <a:lstStyle/>
          <a:p>
            <a:pPr defTabSz="912144">
              <a:defRPr/>
            </a:pPr>
            <a:r>
              <a:rPr lang="fr-FR" sz="28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1998</a:t>
            </a:r>
          </a:p>
          <a:p>
            <a:pPr defTabSz="912144">
              <a:defRPr/>
            </a:pPr>
            <a:r>
              <a:rPr lang="fr-FR" sz="28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-2000</a:t>
            </a:r>
          </a:p>
        </p:txBody>
      </p:sp>
      <p:sp>
        <p:nvSpPr>
          <p:cNvPr id="32" name="ZoneTexte 31"/>
          <p:cNvSpPr txBox="1"/>
          <p:nvPr/>
        </p:nvSpPr>
        <p:spPr>
          <a:xfrm>
            <a:off x="1316768" y="2208340"/>
            <a:ext cx="1325699" cy="523010"/>
          </a:xfrm>
          <a:prstGeom prst="rect">
            <a:avLst/>
          </a:prstGeom>
          <a:noFill/>
        </p:spPr>
        <p:txBody>
          <a:bodyPr lIns="91232" tIns="45616" rIns="91232" bIns="45616">
            <a:spAutoFit/>
          </a:bodyPr>
          <a:lstStyle/>
          <a:p>
            <a:pPr defTabSz="912144">
              <a:defRPr/>
            </a:pPr>
            <a:r>
              <a:rPr lang="fr-FR" sz="2800" dirty="0">
                <a:solidFill>
                  <a:prstClr val="white">
                    <a:alpha val="56000"/>
                  </a:prstClr>
                </a:solidFill>
                <a:effectLst>
                  <a:reflection stA="50000" endPos="75000" dist="12700" dir="5400000" sy="-100000" algn="bl" rotWithShape="0"/>
                </a:effectLst>
                <a:latin typeface="Arial Narrow"/>
                <a:ea typeface="ＭＳ Ｐゴシック" charset="-128"/>
                <a:cs typeface="Arial Narrow"/>
              </a:rPr>
              <a:t>2000</a:t>
            </a:r>
          </a:p>
        </p:txBody>
      </p:sp>
      <p:sp>
        <p:nvSpPr>
          <p:cNvPr id="33" name="ZoneTexte 32"/>
          <p:cNvSpPr txBox="1"/>
          <p:nvPr/>
        </p:nvSpPr>
        <p:spPr>
          <a:xfrm>
            <a:off x="2339767" y="1654328"/>
            <a:ext cx="2823015" cy="523010"/>
          </a:xfrm>
          <a:prstGeom prst="rect">
            <a:avLst/>
          </a:prstGeom>
          <a:noFill/>
        </p:spPr>
        <p:txBody>
          <a:bodyPr lIns="91232" tIns="45616" rIns="91232" bIns="45616">
            <a:spAutoFit/>
          </a:bodyPr>
          <a:lstStyle/>
          <a:p>
            <a:pPr defTabSz="912144">
              <a:defRPr/>
            </a:pPr>
            <a:r>
              <a:rPr lang="fr-FR" sz="2800" dirty="0">
                <a:solidFill>
                  <a:prstClr val="white">
                    <a:alpha val="56000"/>
                  </a:prstClr>
                </a:solidFill>
                <a:effectLst>
                  <a:reflection stA="50000" endPos="75000" dist="12700" dir="5400000" sy="-100000" algn="bl" rotWithShape="0"/>
                </a:effectLst>
                <a:latin typeface="Arial Narrow"/>
                <a:ea typeface="ＭＳ Ｐゴシック" charset="-128"/>
                <a:cs typeface="Arial Narrow"/>
              </a:rPr>
              <a:t>2004-2005</a:t>
            </a:r>
          </a:p>
        </p:txBody>
      </p:sp>
      <p:grpSp>
        <p:nvGrpSpPr>
          <p:cNvPr id="2" name="Grouper 33"/>
          <p:cNvGrpSpPr>
            <a:grpSpLocks noChangeAspect="1"/>
          </p:cNvGrpSpPr>
          <p:nvPr/>
        </p:nvGrpSpPr>
        <p:grpSpPr>
          <a:xfrm>
            <a:off x="209185" y="3662195"/>
            <a:ext cx="1337304" cy="1973824"/>
            <a:chOff x="2711" y="3188927"/>
            <a:chExt cx="1902966" cy="2808726"/>
          </a:xfrm>
        </p:grpSpPr>
        <p:pic>
          <p:nvPicPr>
            <p:cNvPr id="35" name="Espace réservé du contenu 13" descr="bosnie11.gif"/>
            <p:cNvPicPr>
              <a:picLocks noChangeAspect="1"/>
            </p:cNvPicPr>
            <p:nvPr/>
          </p:nvPicPr>
          <p:blipFill>
            <a:blip r:embed="rId4" cstate="screen"/>
            <a:srcRect l="-10191" r="-10191"/>
            <a:stretch>
              <a:fillRect/>
            </a:stretch>
          </p:blipFill>
          <p:spPr bwMode="auto">
            <a:xfrm>
              <a:off x="2711" y="3188927"/>
              <a:ext cx="1652587" cy="1485900"/>
            </a:xfrm>
            <a:prstGeom prst="rect">
              <a:avLst/>
            </a:prstGeom>
            <a:noFill/>
            <a:ln w="9525">
              <a:noFill/>
              <a:miter lim="800000"/>
              <a:headEnd/>
              <a:tailEnd/>
            </a:ln>
          </p:spPr>
        </p:pic>
        <p:pic>
          <p:nvPicPr>
            <p:cNvPr id="36" name="Picture 11"/>
            <p:cNvPicPr>
              <a:picLocks noChangeAspect="1" noChangeArrowheads="1"/>
            </p:cNvPicPr>
            <p:nvPr/>
          </p:nvPicPr>
          <p:blipFill>
            <a:blip r:embed="rId5" cstate="screen"/>
            <a:srcRect/>
            <a:stretch>
              <a:fillRect/>
            </a:stretch>
          </p:blipFill>
          <p:spPr bwMode="auto">
            <a:xfrm>
              <a:off x="775823" y="4390664"/>
              <a:ext cx="665163" cy="774700"/>
            </a:xfrm>
            <a:prstGeom prst="rect">
              <a:avLst/>
            </a:prstGeom>
            <a:noFill/>
            <a:ln w="9525">
              <a:noFill/>
              <a:miter lim="800000"/>
              <a:headEnd/>
              <a:tailEnd/>
            </a:ln>
          </p:spPr>
        </p:pic>
        <p:sp>
          <p:nvSpPr>
            <p:cNvPr id="37" name="Rectangle 36"/>
            <p:cNvSpPr/>
            <p:nvPr/>
          </p:nvSpPr>
          <p:spPr>
            <a:xfrm>
              <a:off x="139738" y="5165526"/>
              <a:ext cx="1765939" cy="832127"/>
            </a:xfrm>
            <a:prstGeom prst="rect">
              <a:avLst/>
            </a:prstGeom>
          </p:spPr>
          <p:txBody>
            <a:bodyPr>
              <a:spAutoFit/>
            </a:bodyPr>
            <a:lstStyle/>
            <a:p>
              <a:pPr algn="ctr" defTabSz="912144">
                <a:defRPr/>
              </a:pPr>
              <a:r>
                <a:rPr lang="fr-FR" sz="1600" dirty="0" err="1">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Bosnia</a:t>
              </a:r>
              <a:r>
                <a:rPr lang="fr-FR"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 </a:t>
              </a:r>
              <a:r>
                <a:rPr lang="fr-FR" sz="1600" dirty="0" err="1">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Herzegowina</a:t>
              </a:r>
              <a:endParaRPr lang="en-GB"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grpSp>
      <p:grpSp>
        <p:nvGrpSpPr>
          <p:cNvPr id="5" name="Grouper 37"/>
          <p:cNvGrpSpPr>
            <a:grpSpLocks noChangeAspect="1"/>
          </p:cNvGrpSpPr>
          <p:nvPr/>
        </p:nvGrpSpPr>
        <p:grpSpPr>
          <a:xfrm>
            <a:off x="1043610" y="2732021"/>
            <a:ext cx="1507013" cy="1884944"/>
            <a:chOff x="1730375" y="2435948"/>
            <a:chExt cx="2011780" cy="2516299"/>
          </a:xfrm>
        </p:grpSpPr>
        <p:pic>
          <p:nvPicPr>
            <p:cNvPr id="39" name="Espace réservé du contenu 12" descr="bosnie1.gif"/>
            <p:cNvPicPr>
              <a:picLocks noChangeAspect="1"/>
            </p:cNvPicPr>
            <p:nvPr/>
          </p:nvPicPr>
          <p:blipFill>
            <a:blip r:embed="rId6" cstate="screen"/>
            <a:srcRect l="-9320" r="-9320"/>
            <a:stretch>
              <a:fillRect/>
            </a:stretch>
          </p:blipFill>
          <p:spPr bwMode="auto">
            <a:xfrm>
              <a:off x="1730375" y="2435948"/>
              <a:ext cx="1941513" cy="1744662"/>
            </a:xfrm>
            <a:prstGeom prst="rect">
              <a:avLst/>
            </a:prstGeom>
            <a:noFill/>
            <a:ln w="9525">
              <a:noFill/>
              <a:miter lim="800000"/>
              <a:headEnd/>
              <a:tailEnd/>
            </a:ln>
          </p:spPr>
        </p:pic>
        <p:pic>
          <p:nvPicPr>
            <p:cNvPr id="40" name="Picture 10"/>
            <p:cNvPicPr>
              <a:picLocks noChangeAspect="1" noChangeArrowheads="1"/>
            </p:cNvPicPr>
            <p:nvPr/>
          </p:nvPicPr>
          <p:blipFill>
            <a:blip r:embed="rId7" cstate="screen"/>
            <a:srcRect/>
            <a:stretch>
              <a:fillRect/>
            </a:stretch>
          </p:blipFill>
          <p:spPr bwMode="auto">
            <a:xfrm>
              <a:off x="2511425" y="3699598"/>
              <a:ext cx="684213" cy="800100"/>
            </a:xfrm>
            <a:prstGeom prst="rect">
              <a:avLst/>
            </a:prstGeom>
            <a:noFill/>
            <a:ln w="9525">
              <a:noFill/>
              <a:miter lim="800000"/>
              <a:headEnd/>
              <a:tailEnd/>
            </a:ln>
          </p:spPr>
        </p:pic>
        <p:sp>
          <p:nvSpPr>
            <p:cNvPr id="41" name="Rectangle 40"/>
            <p:cNvSpPr/>
            <p:nvPr/>
          </p:nvSpPr>
          <p:spPr>
            <a:xfrm>
              <a:off x="1976216" y="4500296"/>
              <a:ext cx="1765939" cy="451951"/>
            </a:xfrm>
            <a:prstGeom prst="rect">
              <a:avLst/>
            </a:prstGeom>
          </p:spPr>
          <p:txBody>
            <a:bodyPr>
              <a:spAutoFit/>
            </a:bodyPr>
            <a:lstStyle/>
            <a:p>
              <a:pPr algn="ctr" defTabSz="912144">
                <a:defRPr/>
              </a:pPr>
              <a:r>
                <a:rPr lang="fr-FR"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Kosovo</a:t>
              </a:r>
              <a:endParaRPr lang="en-GB"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grpSp>
      <p:pic>
        <p:nvPicPr>
          <p:cNvPr id="42" name="Image 13" descr="afghanistan.gif"/>
          <p:cNvPicPr>
            <a:picLocks noChangeAspect="1"/>
          </p:cNvPicPr>
          <p:nvPr/>
        </p:nvPicPr>
        <p:blipFill>
          <a:blip r:embed="rId8" cstate="screen"/>
          <a:srcRect/>
          <a:stretch>
            <a:fillRect/>
          </a:stretch>
        </p:blipFill>
        <p:spPr bwMode="auto">
          <a:xfrm>
            <a:off x="2478417" y="2076845"/>
            <a:ext cx="1243007" cy="1332889"/>
          </a:xfrm>
          <a:prstGeom prst="rect">
            <a:avLst/>
          </a:prstGeom>
          <a:noFill/>
          <a:ln w="9525">
            <a:noFill/>
            <a:miter lim="800000"/>
            <a:headEnd/>
            <a:tailEnd/>
          </a:ln>
        </p:spPr>
      </p:pic>
      <p:pic>
        <p:nvPicPr>
          <p:cNvPr id="43" name="Picture 9"/>
          <p:cNvPicPr>
            <a:picLocks noChangeAspect="1" noChangeArrowheads="1"/>
          </p:cNvPicPr>
          <p:nvPr/>
        </p:nvPicPr>
        <p:blipFill>
          <a:blip r:embed="rId9" cstate="screen"/>
          <a:srcRect/>
          <a:stretch>
            <a:fillRect/>
          </a:stretch>
        </p:blipFill>
        <p:spPr bwMode="auto">
          <a:xfrm>
            <a:off x="2940587" y="2891591"/>
            <a:ext cx="658772" cy="658772"/>
          </a:xfrm>
          <a:prstGeom prst="rect">
            <a:avLst/>
          </a:prstGeom>
          <a:noFill/>
          <a:ln w="9525">
            <a:noFill/>
            <a:miter lim="800000"/>
            <a:headEnd/>
            <a:tailEnd/>
          </a:ln>
        </p:spPr>
      </p:pic>
      <p:sp>
        <p:nvSpPr>
          <p:cNvPr id="44" name="Rectangle 43"/>
          <p:cNvSpPr/>
          <p:nvPr/>
        </p:nvSpPr>
        <p:spPr>
          <a:xfrm>
            <a:off x="2488573" y="3573016"/>
            <a:ext cx="1219333" cy="338344"/>
          </a:xfrm>
          <a:prstGeom prst="rect">
            <a:avLst/>
          </a:prstGeom>
        </p:spPr>
        <p:txBody>
          <a:bodyPr lIns="91232" tIns="45616" rIns="91232" bIns="45616">
            <a:spAutoFit/>
          </a:bodyPr>
          <a:lstStyle/>
          <a:p>
            <a:pPr algn="ctr" defTabSz="912144">
              <a:defRPr/>
            </a:pPr>
            <a:r>
              <a:rPr lang="fr-FR"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Afghanistan</a:t>
            </a:r>
            <a:endParaRPr lang="en-GB"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grpSp>
        <p:nvGrpSpPr>
          <p:cNvPr id="7" name="Grouper 50"/>
          <p:cNvGrpSpPr/>
          <p:nvPr/>
        </p:nvGrpSpPr>
        <p:grpSpPr>
          <a:xfrm>
            <a:off x="3322821" y="4365104"/>
            <a:ext cx="4572000" cy="1610170"/>
            <a:chOff x="2919830" y="3737923"/>
            <a:chExt cx="4572000" cy="1610169"/>
          </a:xfrm>
        </p:grpSpPr>
        <p:pic>
          <p:nvPicPr>
            <p:cNvPr id="52" name="Picture 8" descr=" NRF15.gif                                                      0008C159 data                          BC998C02:"/>
            <p:cNvPicPr>
              <a:picLocks noChangeAspect="1" noChangeArrowheads="1"/>
            </p:cNvPicPr>
            <p:nvPr/>
          </p:nvPicPr>
          <p:blipFill>
            <a:blip r:embed="rId10" cstate="screen"/>
            <a:srcRect/>
            <a:stretch>
              <a:fillRect/>
            </a:stretch>
          </p:blipFill>
          <p:spPr bwMode="auto">
            <a:xfrm>
              <a:off x="4873823" y="3737923"/>
              <a:ext cx="664015" cy="825835"/>
            </a:xfrm>
            <a:prstGeom prst="rect">
              <a:avLst/>
            </a:prstGeom>
            <a:noFill/>
          </p:spPr>
        </p:pic>
        <p:sp>
          <p:nvSpPr>
            <p:cNvPr id="53" name="Rectangle 52"/>
            <p:cNvSpPr/>
            <p:nvPr/>
          </p:nvSpPr>
          <p:spPr>
            <a:xfrm>
              <a:off x="2919830" y="4563757"/>
              <a:ext cx="4572000" cy="276999"/>
            </a:xfrm>
            <a:prstGeom prst="rect">
              <a:avLst/>
            </a:prstGeom>
          </p:spPr>
          <p:txBody>
            <a:bodyPr>
              <a:spAutoFit/>
            </a:bodyPr>
            <a:lstStyle/>
            <a:p>
              <a:pPr algn="ctr" defTabSz="912144">
                <a:defRPr/>
              </a:pPr>
              <a:r>
                <a:rPr lang="en-US" sz="1200" dirty="0">
                  <a:solidFill>
                    <a:prstClr val="white"/>
                  </a:solidFill>
                  <a:effectLst>
                    <a:outerShdw blurRad="50800" dist="38100" dir="2700000" algn="tl" rotWithShape="0">
                      <a:srgbClr val="000000">
                        <a:alpha val="43000"/>
                      </a:srgbClr>
                    </a:outerShdw>
                    <a:reflection stA="50000" endPos="75000" dist="12700" dir="5400000" sy="-100000" algn="bl" rotWithShape="0"/>
                  </a:effectLst>
                  <a:latin typeface="Arial Narrow"/>
                  <a:cs typeface="Arial Narrow"/>
                </a:rPr>
                <a:t>NATO RESPONSE FORCE 15 </a:t>
              </a:r>
            </a:p>
          </p:txBody>
        </p:sp>
        <p:sp>
          <p:nvSpPr>
            <p:cNvPr id="54" name="ZoneTexte 53"/>
            <p:cNvSpPr txBox="1"/>
            <p:nvPr/>
          </p:nvSpPr>
          <p:spPr>
            <a:xfrm>
              <a:off x="4542981" y="4763317"/>
              <a:ext cx="1325699" cy="584775"/>
            </a:xfrm>
            <a:prstGeom prst="rect">
              <a:avLst/>
            </a:prstGeom>
            <a:noFill/>
          </p:spPr>
          <p:txBody>
            <a:bodyPr>
              <a:spAutoFit/>
            </a:bodyPr>
            <a:lstStyle/>
            <a:p>
              <a:pPr algn="ctr" defTabSz="912144">
                <a:defRPr/>
              </a:pPr>
              <a:r>
                <a:rPr lang="fr-FR" sz="3200" dirty="0">
                  <a:solidFill>
                    <a:prstClr val="white">
                      <a:alpha val="56000"/>
                    </a:prstClr>
                  </a:solidFill>
                  <a:effectLst>
                    <a:reflection stA="50000" endPos="75000" dist="12700" dir="5400000" sy="-100000" algn="bl" rotWithShape="0"/>
                  </a:effectLst>
                  <a:latin typeface="Arial Narrow"/>
                  <a:cs typeface="Arial Narrow"/>
                </a:rPr>
                <a:t>2010</a:t>
              </a:r>
            </a:p>
          </p:txBody>
        </p:sp>
      </p:grpSp>
      <p:grpSp>
        <p:nvGrpSpPr>
          <p:cNvPr id="8" name="Grouper 54"/>
          <p:cNvGrpSpPr/>
          <p:nvPr/>
        </p:nvGrpSpPr>
        <p:grpSpPr>
          <a:xfrm>
            <a:off x="2627786" y="4800088"/>
            <a:ext cx="2890773" cy="1653248"/>
            <a:chOff x="2315057" y="4622751"/>
            <a:chExt cx="2890773" cy="1653249"/>
          </a:xfrm>
        </p:grpSpPr>
        <p:pic>
          <p:nvPicPr>
            <p:cNvPr id="56" name="Picture 2" descr="E:\logonrf\logonrffinal Kopie.gif"/>
            <p:cNvPicPr>
              <a:picLocks noChangeAspect="1" noChangeArrowheads="1"/>
            </p:cNvPicPr>
            <p:nvPr/>
          </p:nvPicPr>
          <p:blipFill>
            <a:blip r:embed="rId11" cstate="screen"/>
            <a:srcRect/>
            <a:stretch>
              <a:fillRect/>
            </a:stretch>
          </p:blipFill>
          <p:spPr bwMode="auto">
            <a:xfrm>
              <a:off x="3416220" y="4622751"/>
              <a:ext cx="688446" cy="876604"/>
            </a:xfrm>
            <a:prstGeom prst="rect">
              <a:avLst/>
            </a:prstGeom>
            <a:noFill/>
          </p:spPr>
        </p:pic>
        <p:sp>
          <p:nvSpPr>
            <p:cNvPr id="57" name="ZoneTexte 56"/>
            <p:cNvSpPr txBox="1"/>
            <p:nvPr/>
          </p:nvSpPr>
          <p:spPr>
            <a:xfrm>
              <a:off x="2315057" y="5441400"/>
              <a:ext cx="2890773" cy="276999"/>
            </a:xfrm>
            <a:prstGeom prst="rect">
              <a:avLst/>
            </a:prstGeom>
            <a:noFill/>
          </p:spPr>
          <p:txBody>
            <a:bodyPr wrap="square" rtlCol="0">
              <a:spAutoFit/>
            </a:bodyPr>
            <a:lstStyle/>
            <a:p>
              <a:pPr algn="ctr" defTabSz="912144">
                <a:defRPr/>
              </a:pPr>
              <a:r>
                <a:rPr lang="fr-FR" sz="1200" dirty="0">
                  <a:solidFill>
                    <a:srgbClr val="FFFFFF"/>
                  </a:solidFill>
                  <a:effectLst>
                    <a:outerShdw blurRad="50800" dist="38100" dir="2700000" algn="tl" rotWithShape="0">
                      <a:srgbClr val="000000">
                        <a:alpha val="43000"/>
                      </a:srgbClr>
                    </a:outerShdw>
                    <a:reflection stA="50000" endPos="75000" dist="12700" dir="5400000" sy="-100000" algn="bl" rotWithShape="0"/>
                  </a:effectLst>
                  <a:latin typeface="Arial Narrow"/>
                  <a:cs typeface="Arial Narrow"/>
                </a:rPr>
                <a:t>NATO RESPONSE FORCE 7 </a:t>
              </a:r>
            </a:p>
          </p:txBody>
        </p:sp>
        <p:sp>
          <p:nvSpPr>
            <p:cNvPr id="58" name="ZoneTexte 57"/>
            <p:cNvSpPr txBox="1"/>
            <p:nvPr/>
          </p:nvSpPr>
          <p:spPr>
            <a:xfrm>
              <a:off x="3097594" y="5691225"/>
              <a:ext cx="1325699" cy="584775"/>
            </a:xfrm>
            <a:prstGeom prst="rect">
              <a:avLst/>
            </a:prstGeom>
            <a:noFill/>
          </p:spPr>
          <p:txBody>
            <a:bodyPr>
              <a:spAutoFit/>
            </a:bodyPr>
            <a:lstStyle/>
            <a:p>
              <a:pPr algn="ctr" defTabSz="912144">
                <a:defRPr/>
              </a:pPr>
              <a:r>
                <a:rPr lang="fr-FR" sz="3200" dirty="0">
                  <a:solidFill>
                    <a:prstClr val="white">
                      <a:alpha val="56000"/>
                    </a:prstClr>
                  </a:solidFill>
                  <a:effectLst>
                    <a:reflection stA="50000" endPos="75000" dist="12700" dir="5400000" sy="-100000" algn="bl" rotWithShape="0"/>
                  </a:effectLst>
                  <a:latin typeface="Arial Narrow"/>
                  <a:cs typeface="Arial Narrow"/>
                </a:rPr>
                <a:t>2006</a:t>
              </a:r>
            </a:p>
          </p:txBody>
        </p:sp>
      </p:grpSp>
      <p:pic>
        <p:nvPicPr>
          <p:cNvPr id="60" name="Image 59"/>
          <p:cNvPicPr>
            <a:picLocks noChangeAspect="1"/>
          </p:cNvPicPr>
          <p:nvPr/>
        </p:nvPicPr>
        <p:blipFill>
          <a:blip r:embed="rId12" cstate="screen">
            <a:alphaModFix amt="81000"/>
            <a:extLst>
              <a:ext uri="{BEBA8EAE-BF5A-486C-A8C5-ECC9F3942E4B}">
                <a14:imgProps xmlns:a14="http://schemas.microsoft.com/office/drawing/2010/main">
                  <a14:imgLayer r:embed="rId13">
                    <a14:imgEffect>
                      <a14:brightnessContrast bright="26000" contrast="36000"/>
                    </a14:imgEffect>
                  </a14:imgLayer>
                </a14:imgProps>
              </a:ext>
              <a:ext uri="{28A0092B-C50C-407E-A947-70E740481C1C}">
                <a14:useLocalDpi xmlns:a14="http://schemas.microsoft.com/office/drawing/2010/main" val="0"/>
              </a:ext>
            </a:extLst>
          </a:blip>
          <a:stretch>
            <a:fillRect/>
          </a:stretch>
        </p:blipFill>
        <p:spPr>
          <a:xfrm>
            <a:off x="5999901" y="1816441"/>
            <a:ext cx="747647" cy="747647"/>
          </a:xfrm>
          <a:prstGeom prst="rect">
            <a:avLst/>
          </a:prstGeom>
          <a:effectLst>
            <a:reflection stA="51000" endPos="65000" dist="50800" dir="5400000" sy="-100000" algn="bl" rotWithShape="0"/>
          </a:effectLst>
        </p:spPr>
      </p:pic>
      <p:sp>
        <p:nvSpPr>
          <p:cNvPr id="62" name="ZoneTexte 32"/>
          <p:cNvSpPr txBox="1"/>
          <p:nvPr/>
        </p:nvSpPr>
        <p:spPr>
          <a:xfrm>
            <a:off x="4191030" y="1196753"/>
            <a:ext cx="1022815" cy="523010"/>
          </a:xfrm>
          <a:prstGeom prst="rect">
            <a:avLst/>
          </a:prstGeom>
          <a:noFill/>
        </p:spPr>
        <p:txBody>
          <a:bodyPr wrap="square" lIns="91232" tIns="45616" rIns="91232" bIns="45616">
            <a:spAutoFit/>
          </a:bodyPr>
          <a:lstStyle/>
          <a:p>
            <a:pPr defTabSz="912144">
              <a:defRPr/>
            </a:pPr>
            <a:r>
              <a:rPr lang="fr-FR" sz="2800" dirty="0">
                <a:solidFill>
                  <a:prstClr val="white">
                    <a:alpha val="56000"/>
                  </a:prstClr>
                </a:solidFill>
                <a:effectLst>
                  <a:reflection stA="50000" endPos="75000" dist="12700" dir="5400000" sy="-100000" algn="bl" rotWithShape="0"/>
                </a:effectLst>
                <a:latin typeface="Arial Narrow"/>
                <a:ea typeface="ＭＳ Ｐゴシック" charset="-128"/>
                <a:cs typeface="Arial Narrow"/>
              </a:rPr>
              <a:t>2012</a:t>
            </a:r>
          </a:p>
        </p:txBody>
      </p:sp>
      <p:pic>
        <p:nvPicPr>
          <p:cNvPr id="63" name="Image 13" descr="afghanistan.gif"/>
          <p:cNvPicPr>
            <a:picLocks noChangeAspect="1"/>
          </p:cNvPicPr>
          <p:nvPr/>
        </p:nvPicPr>
        <p:blipFill>
          <a:blip r:embed="rId8" cstate="screen"/>
          <a:srcRect/>
          <a:stretch>
            <a:fillRect/>
          </a:stretch>
        </p:blipFill>
        <p:spPr bwMode="auto">
          <a:xfrm>
            <a:off x="3970824" y="1619274"/>
            <a:ext cx="1243007" cy="1332889"/>
          </a:xfrm>
          <a:prstGeom prst="rect">
            <a:avLst/>
          </a:prstGeom>
          <a:noFill/>
          <a:ln w="9525">
            <a:noFill/>
            <a:miter lim="800000"/>
            <a:headEnd/>
            <a:tailEnd/>
          </a:ln>
        </p:spPr>
      </p:pic>
      <p:pic>
        <p:nvPicPr>
          <p:cNvPr id="64" name="Picture 9"/>
          <p:cNvPicPr>
            <a:picLocks noChangeAspect="1" noChangeArrowheads="1"/>
          </p:cNvPicPr>
          <p:nvPr/>
        </p:nvPicPr>
        <p:blipFill>
          <a:blip r:embed="rId9" cstate="screen"/>
          <a:srcRect/>
          <a:stretch>
            <a:fillRect/>
          </a:stretch>
        </p:blipFill>
        <p:spPr bwMode="auto">
          <a:xfrm>
            <a:off x="4432998" y="2434023"/>
            <a:ext cx="658772" cy="658772"/>
          </a:xfrm>
          <a:prstGeom prst="rect">
            <a:avLst/>
          </a:prstGeom>
          <a:noFill/>
          <a:ln w="9525">
            <a:noFill/>
            <a:miter lim="800000"/>
            <a:headEnd/>
            <a:tailEnd/>
          </a:ln>
        </p:spPr>
      </p:pic>
      <p:sp>
        <p:nvSpPr>
          <p:cNvPr id="65" name="Rectangle 43"/>
          <p:cNvSpPr/>
          <p:nvPr/>
        </p:nvSpPr>
        <p:spPr>
          <a:xfrm>
            <a:off x="4000741" y="3140968"/>
            <a:ext cx="1219333" cy="338344"/>
          </a:xfrm>
          <a:prstGeom prst="rect">
            <a:avLst/>
          </a:prstGeom>
        </p:spPr>
        <p:txBody>
          <a:bodyPr lIns="91232" tIns="45616" rIns="91232" bIns="45616">
            <a:spAutoFit/>
          </a:bodyPr>
          <a:lstStyle/>
          <a:p>
            <a:pPr algn="ctr" defTabSz="912144">
              <a:defRPr/>
            </a:pPr>
            <a:r>
              <a:rPr lang="fr-FR"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Afghanistan</a:t>
            </a:r>
            <a:endParaRPr lang="en-GB" sz="1600" dirty="0">
              <a:solidFill>
                <a:prstClr val="white">
                  <a:alpha val="56000"/>
                </a:prst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sp>
        <p:nvSpPr>
          <p:cNvPr id="66" name="ZoneTexte 32"/>
          <p:cNvSpPr txBox="1"/>
          <p:nvPr/>
        </p:nvSpPr>
        <p:spPr>
          <a:xfrm>
            <a:off x="5488494" y="625924"/>
            <a:ext cx="1022815" cy="523010"/>
          </a:xfrm>
          <a:prstGeom prst="rect">
            <a:avLst/>
          </a:prstGeom>
          <a:noFill/>
        </p:spPr>
        <p:txBody>
          <a:bodyPr wrap="square" lIns="91232" tIns="45616" rIns="91232" bIns="45616">
            <a:spAutoFit/>
          </a:bodyPr>
          <a:lstStyle/>
          <a:p>
            <a:pPr defTabSz="912144">
              <a:defRPr/>
            </a:pPr>
            <a:r>
              <a:rPr lang="fr-FR" sz="2800" dirty="0">
                <a:solidFill>
                  <a:prstClr val="white">
                    <a:alpha val="56000"/>
                  </a:prstClr>
                </a:solidFill>
                <a:effectLst>
                  <a:reflection stA="50000" endPos="75000" dist="12700" dir="5400000" sy="-100000" algn="bl" rotWithShape="0"/>
                </a:effectLst>
                <a:latin typeface="Arial Narrow"/>
                <a:ea typeface="ＭＳ Ｐゴシック" charset="-128"/>
                <a:cs typeface="Arial Narrow"/>
              </a:rPr>
              <a:t>2015</a:t>
            </a:r>
          </a:p>
        </p:txBody>
      </p:sp>
      <p:sp>
        <p:nvSpPr>
          <p:cNvPr id="67" name="Rectangle 43"/>
          <p:cNvSpPr/>
          <p:nvPr/>
        </p:nvSpPr>
        <p:spPr>
          <a:xfrm>
            <a:off x="5364090" y="2614684"/>
            <a:ext cx="1219333" cy="338344"/>
          </a:xfrm>
          <a:prstGeom prst="rect">
            <a:avLst/>
          </a:prstGeom>
        </p:spPr>
        <p:txBody>
          <a:bodyPr lIns="91232" tIns="45616" rIns="91232" bIns="45616">
            <a:spAutoFit/>
          </a:bodyPr>
          <a:lstStyle/>
          <a:p>
            <a:pPr algn="ctr" defTabSz="912144">
              <a:defRPr/>
            </a:pPr>
            <a:r>
              <a:rPr lang="fr-FR" sz="1600" b="1" dirty="0">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Mali</a:t>
            </a:r>
            <a:endParaRPr lang="en-GB" sz="1600" b="1" dirty="0">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sp>
        <p:nvSpPr>
          <p:cNvPr id="70" name="ZoneTexte 32"/>
          <p:cNvSpPr txBox="1"/>
          <p:nvPr/>
        </p:nvSpPr>
        <p:spPr>
          <a:xfrm>
            <a:off x="6747548" y="385157"/>
            <a:ext cx="2442736" cy="523010"/>
          </a:xfrm>
          <a:prstGeom prst="rect">
            <a:avLst/>
          </a:prstGeom>
          <a:noFill/>
        </p:spPr>
        <p:txBody>
          <a:bodyPr wrap="square" lIns="91232" tIns="45616" rIns="91232" bIns="45616">
            <a:spAutoFit/>
          </a:bodyPr>
          <a:lstStyle/>
          <a:p>
            <a:pPr algn="ctr" defTabSz="912144">
              <a:defRPr/>
            </a:pPr>
            <a:r>
              <a:rPr lang="fr-FR" sz="2800" dirty="0">
                <a:solidFill>
                  <a:prstClr val="white">
                    <a:alpha val="56000"/>
                  </a:prstClr>
                </a:solidFill>
                <a:effectLst>
                  <a:reflection stA="50000" endPos="75000" dist="12700" dir="5400000" sy="-100000" algn="bl" rotWithShape="0"/>
                </a:effectLst>
                <a:latin typeface="Arial Narrow"/>
                <a:ea typeface="ＭＳ Ｐゴシック" charset="-128"/>
                <a:cs typeface="Arial Narrow"/>
              </a:rPr>
              <a:t>2016 and 2017</a:t>
            </a:r>
          </a:p>
        </p:txBody>
      </p:sp>
      <p:pic>
        <p:nvPicPr>
          <p:cNvPr id="72" name="Image 4"/>
          <p:cNvPicPr>
            <a:picLocks noChangeAspect="1"/>
          </p:cNvPicPr>
          <p:nvPr/>
        </p:nvPicPr>
        <p:blipFill>
          <a:blip r:embed="rId14" cstate="screen">
            <a:alphaModFix amt="61000"/>
            <a:extLst>
              <a:ext uri="{BEBA8EAE-BF5A-486C-A8C5-ECC9F3942E4B}">
                <a14:imgProps xmlns:a14="http://schemas.microsoft.com/office/drawing/2010/main">
                  <a14:imgLayer r:embed="rId15">
                    <a14:imgEffect>
                      <a14:sharpenSoften amount="-9000"/>
                    </a14:imgEffect>
                    <a14:imgEffect>
                      <a14:saturation sat="164000"/>
                    </a14:imgEffect>
                    <a14:imgEffect>
                      <a14:brightnessContrast bright="32000" contrast="58000"/>
                    </a14:imgEffect>
                  </a14:imgLayer>
                </a14:imgProps>
              </a:ext>
              <a:ext uri="{28A0092B-C50C-407E-A947-70E740481C1C}">
                <a14:useLocalDpi xmlns:a14="http://schemas.microsoft.com/office/drawing/2010/main" val="0"/>
              </a:ext>
            </a:extLst>
          </a:blip>
          <a:stretch>
            <a:fillRect/>
          </a:stretch>
        </p:blipFill>
        <p:spPr>
          <a:xfrm>
            <a:off x="6465640" y="3573016"/>
            <a:ext cx="850731" cy="850731"/>
          </a:xfrm>
          <a:prstGeom prst="rect">
            <a:avLst/>
          </a:prstGeom>
          <a:effectLst>
            <a:reflection blurRad="6350" stA="52000" endA="300" endPos="11000" dir="5400000" sy="-100000" algn="bl" rotWithShape="0"/>
          </a:effectLst>
        </p:spPr>
      </p:pic>
      <p:grpSp>
        <p:nvGrpSpPr>
          <p:cNvPr id="9" name="Grouper 50"/>
          <p:cNvGrpSpPr/>
          <p:nvPr/>
        </p:nvGrpSpPr>
        <p:grpSpPr>
          <a:xfrm>
            <a:off x="4618965" y="4438607"/>
            <a:ext cx="4572000" cy="784335"/>
            <a:chOff x="2919830" y="4563758"/>
            <a:chExt cx="4572000" cy="784334"/>
          </a:xfrm>
        </p:grpSpPr>
        <p:sp>
          <p:nvSpPr>
            <p:cNvPr id="75" name="Rectangle 52"/>
            <p:cNvSpPr/>
            <p:nvPr/>
          </p:nvSpPr>
          <p:spPr>
            <a:xfrm>
              <a:off x="2919830" y="4563758"/>
              <a:ext cx="4572000" cy="276999"/>
            </a:xfrm>
            <a:prstGeom prst="rect">
              <a:avLst/>
            </a:prstGeom>
          </p:spPr>
          <p:txBody>
            <a:bodyPr>
              <a:spAutoFit/>
            </a:bodyPr>
            <a:lstStyle/>
            <a:p>
              <a:pPr algn="ctr" defTabSz="912144">
                <a:defRPr/>
              </a:pPr>
              <a:r>
                <a:rPr lang="en-US" sz="1200" dirty="0">
                  <a:solidFill>
                    <a:prstClr val="white"/>
                  </a:solidFill>
                  <a:effectLst>
                    <a:outerShdw blurRad="50800" dist="38100" dir="2700000" algn="tl" rotWithShape="0">
                      <a:srgbClr val="000000">
                        <a:alpha val="43000"/>
                      </a:srgbClr>
                    </a:outerShdw>
                    <a:reflection stA="50000" endPos="75000" dist="12700" dir="5400000" sy="-100000" algn="bl" rotWithShape="0"/>
                  </a:effectLst>
                  <a:latin typeface="Arial Narrow"/>
                  <a:cs typeface="Arial Narrow"/>
                </a:rPr>
                <a:t>EUROPEAN BATTLEGROUP</a:t>
              </a:r>
            </a:p>
          </p:txBody>
        </p:sp>
        <p:sp>
          <p:nvSpPr>
            <p:cNvPr id="76" name="ZoneTexte 53"/>
            <p:cNvSpPr txBox="1"/>
            <p:nvPr/>
          </p:nvSpPr>
          <p:spPr>
            <a:xfrm>
              <a:off x="4542981" y="4763318"/>
              <a:ext cx="1325699" cy="584774"/>
            </a:xfrm>
            <a:prstGeom prst="rect">
              <a:avLst/>
            </a:prstGeom>
            <a:noFill/>
          </p:spPr>
          <p:txBody>
            <a:bodyPr>
              <a:spAutoFit/>
            </a:bodyPr>
            <a:lstStyle/>
            <a:p>
              <a:pPr algn="ctr" defTabSz="912144">
                <a:defRPr/>
              </a:pPr>
              <a:r>
                <a:rPr lang="fr-FR" sz="3200" dirty="0">
                  <a:solidFill>
                    <a:prstClr val="white">
                      <a:alpha val="56000"/>
                    </a:prstClr>
                  </a:solidFill>
                  <a:effectLst>
                    <a:reflection stA="50000" endPos="75000" dist="12700" dir="5400000" sy="-100000" algn="bl" rotWithShape="0"/>
                  </a:effectLst>
                  <a:latin typeface="Arial Narrow"/>
                  <a:cs typeface="Arial Narrow"/>
                </a:rPr>
                <a:t>2016-2</a:t>
              </a:r>
            </a:p>
          </p:txBody>
        </p:sp>
      </p:grpSp>
      <p:pic>
        <p:nvPicPr>
          <p:cNvPr id="77" name="Image 4"/>
          <p:cNvPicPr>
            <a:picLocks noChangeAspect="1"/>
          </p:cNvPicPr>
          <p:nvPr/>
        </p:nvPicPr>
        <p:blipFill>
          <a:blip r:embed="rId16" cstate="screen">
            <a:alphaModFix amt="61000"/>
            <a:extLst>
              <a:ext uri="{BEBA8EAE-BF5A-486C-A8C5-ECC9F3942E4B}">
                <a14:imgProps xmlns:a14="http://schemas.microsoft.com/office/drawing/2010/main">
                  <a14:imgLayer r:embed="rId15">
                    <a14:imgEffect>
                      <a14:brightnessContrast bright="30000" contrast="52000"/>
                    </a14:imgEffect>
                  </a14:imgLayer>
                </a14:imgProps>
              </a:ext>
              <a:ext uri="{28A0092B-C50C-407E-A947-70E740481C1C}">
                <a14:useLocalDpi xmlns:a14="http://schemas.microsoft.com/office/drawing/2010/main" val="0"/>
              </a:ext>
            </a:extLst>
          </a:blip>
          <a:stretch>
            <a:fillRect/>
          </a:stretch>
        </p:blipFill>
        <p:spPr>
          <a:xfrm>
            <a:off x="7837984" y="3140968"/>
            <a:ext cx="850731" cy="850731"/>
          </a:xfrm>
          <a:prstGeom prst="rect">
            <a:avLst/>
          </a:prstGeom>
          <a:effectLst>
            <a:reflection blurRad="6350" stA="52000" endA="300" endPos="11000" dir="5400000" sy="-100000" algn="bl" rotWithShape="0"/>
          </a:effectLst>
        </p:spPr>
      </p:pic>
      <p:grpSp>
        <p:nvGrpSpPr>
          <p:cNvPr id="10" name="Grouper 50"/>
          <p:cNvGrpSpPr/>
          <p:nvPr/>
        </p:nvGrpSpPr>
        <p:grpSpPr>
          <a:xfrm>
            <a:off x="6012160" y="4006553"/>
            <a:ext cx="4572000" cy="784335"/>
            <a:chOff x="2919830" y="4563758"/>
            <a:chExt cx="4572000" cy="784334"/>
          </a:xfrm>
        </p:grpSpPr>
        <p:sp>
          <p:nvSpPr>
            <p:cNvPr id="79" name="Rectangle 52"/>
            <p:cNvSpPr/>
            <p:nvPr/>
          </p:nvSpPr>
          <p:spPr>
            <a:xfrm>
              <a:off x="2919830" y="4563758"/>
              <a:ext cx="4572000" cy="276999"/>
            </a:xfrm>
            <a:prstGeom prst="rect">
              <a:avLst/>
            </a:prstGeom>
          </p:spPr>
          <p:txBody>
            <a:bodyPr>
              <a:spAutoFit/>
            </a:bodyPr>
            <a:lstStyle/>
            <a:p>
              <a:pPr algn="ctr" defTabSz="912144">
                <a:defRPr/>
              </a:pPr>
              <a:r>
                <a:rPr lang="en-US" sz="1200" dirty="0">
                  <a:solidFill>
                    <a:prstClr val="white"/>
                  </a:solidFill>
                  <a:effectLst>
                    <a:outerShdw blurRad="50800" dist="38100" dir="2700000" algn="tl" rotWithShape="0">
                      <a:srgbClr val="000000">
                        <a:alpha val="43000"/>
                      </a:srgbClr>
                    </a:outerShdw>
                    <a:reflection stA="50000" endPos="75000" dist="12700" dir="5400000" sy="-100000" algn="bl" rotWithShape="0"/>
                  </a:effectLst>
                  <a:latin typeface="Arial Narrow"/>
                  <a:cs typeface="Arial Narrow"/>
                </a:rPr>
                <a:t>EUROPEAN BATTLEGROUP</a:t>
              </a:r>
            </a:p>
          </p:txBody>
        </p:sp>
        <p:sp>
          <p:nvSpPr>
            <p:cNvPr id="80" name="ZoneTexte 53"/>
            <p:cNvSpPr txBox="1"/>
            <p:nvPr/>
          </p:nvSpPr>
          <p:spPr>
            <a:xfrm>
              <a:off x="4542981" y="4763318"/>
              <a:ext cx="1508689" cy="584774"/>
            </a:xfrm>
            <a:prstGeom prst="rect">
              <a:avLst/>
            </a:prstGeom>
            <a:noFill/>
          </p:spPr>
          <p:txBody>
            <a:bodyPr wrap="square">
              <a:spAutoFit/>
            </a:bodyPr>
            <a:lstStyle/>
            <a:p>
              <a:pPr algn="ctr" defTabSz="912144">
                <a:defRPr/>
              </a:pPr>
              <a:r>
                <a:rPr lang="fr-FR" sz="3200" dirty="0" smtClean="0">
                  <a:solidFill>
                    <a:prstClr val="white">
                      <a:alpha val="56000"/>
                    </a:prstClr>
                  </a:solidFill>
                  <a:effectLst>
                    <a:reflection stA="50000" endPos="75000" dist="12700" dir="5400000" sy="-100000" algn="bl" rotWithShape="0"/>
                  </a:effectLst>
                  <a:latin typeface="Arial Narrow"/>
                  <a:cs typeface="Arial Narrow"/>
                </a:rPr>
                <a:t>2017/1</a:t>
              </a:r>
              <a:endParaRPr lang="fr-FR" sz="3200" dirty="0">
                <a:solidFill>
                  <a:prstClr val="white">
                    <a:alpha val="56000"/>
                  </a:prstClr>
                </a:solidFill>
                <a:effectLst>
                  <a:reflection stA="50000" endPos="75000" dist="12700" dir="5400000" sy="-100000" algn="bl" rotWithShape="0"/>
                </a:effectLst>
                <a:latin typeface="Arial Narrow"/>
                <a:cs typeface="Arial Narrow"/>
              </a:endParaRPr>
            </a:p>
          </p:txBody>
        </p:sp>
      </p:grpSp>
      <p:pic>
        <p:nvPicPr>
          <p:cNvPr id="3" name="Image 2"/>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092282" y="836712"/>
            <a:ext cx="1706207" cy="1224136"/>
          </a:xfrm>
          <a:prstGeom prst="rect">
            <a:avLst/>
          </a:prstGeom>
        </p:spPr>
      </p:pic>
      <p:pic>
        <p:nvPicPr>
          <p:cNvPr id="4" name="Image 3"/>
          <p:cNvPicPr>
            <a:picLocks noChangeAspect="1"/>
          </p:cNvPicPr>
          <p:nvPr/>
        </p:nvPicPr>
        <p:blipFill>
          <a:blip r:embed="rId18" cstate="screen">
            <a:alphaModFix/>
            <a:extLst>
              <a:ext uri="{BEBA8EAE-BF5A-486C-A8C5-ECC9F3942E4B}">
                <a14:imgProps xmlns:a14="http://schemas.microsoft.com/office/drawing/2010/main">
                  <a14:imgLayer r:embed="rId19">
                    <a14:imgEffect>
                      <a14:brightnessContrast bright="12000" contrast="24000"/>
                    </a14:imgEffect>
                  </a14:imgLayer>
                </a14:imgProps>
              </a:ext>
              <a:ext uri="{28A0092B-C50C-407E-A947-70E740481C1C}">
                <a14:useLocalDpi xmlns:a14="http://schemas.microsoft.com/office/drawing/2010/main" val="0"/>
              </a:ext>
            </a:extLst>
          </a:blip>
          <a:stretch>
            <a:fillRect/>
          </a:stretch>
        </p:blipFill>
        <p:spPr>
          <a:xfrm>
            <a:off x="8100392" y="1124744"/>
            <a:ext cx="864096" cy="864096"/>
          </a:xfrm>
          <a:prstGeom prst="rect">
            <a:avLst/>
          </a:prstGeom>
          <a:effectLst>
            <a:reflection blurRad="6350" stA="50000" endA="300" endPos="55500" dist="50800" dir="5400000" sy="-100000" algn="bl" rotWithShape="0"/>
          </a:effectLst>
        </p:spPr>
      </p:pic>
      <p:sp>
        <p:nvSpPr>
          <p:cNvPr id="71" name="Rectangle 43"/>
          <p:cNvSpPr/>
          <p:nvPr/>
        </p:nvSpPr>
        <p:spPr>
          <a:xfrm>
            <a:off x="7044670" y="1858641"/>
            <a:ext cx="1795399" cy="584565"/>
          </a:xfrm>
          <a:prstGeom prst="rect">
            <a:avLst/>
          </a:prstGeom>
        </p:spPr>
        <p:txBody>
          <a:bodyPr wrap="square" lIns="91232" tIns="45616" rIns="91232" bIns="45616">
            <a:spAutoFit/>
          </a:bodyPr>
          <a:lstStyle/>
          <a:p>
            <a:pPr algn="ctr" defTabSz="912144">
              <a:defRPr/>
            </a:pPr>
            <a:r>
              <a:rPr lang="fr-FR" sz="1600" b="1" dirty="0">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Central </a:t>
            </a:r>
            <a:r>
              <a:rPr lang="fr-FR" sz="1600" b="1" dirty="0" err="1">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African</a:t>
            </a:r>
            <a:r>
              <a:rPr lang="fr-FR" sz="1600" b="1" dirty="0">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 </a:t>
            </a:r>
            <a:r>
              <a:rPr lang="fr-FR" sz="1600" b="1" dirty="0" err="1">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rPr>
              <a:t>Republic</a:t>
            </a:r>
            <a:endParaRPr lang="en-GB" sz="1600" b="1" dirty="0">
              <a:solidFill>
                <a:schemeClr val="tx1">
                  <a:alpha val="56000"/>
                </a:schemeClr>
              </a:solidFill>
              <a:effectLst>
                <a:outerShdw blurRad="50800" dist="38100" dir="2700000" algn="tl" rotWithShape="0">
                  <a:srgbClr val="000000">
                    <a:alpha val="43000"/>
                  </a:srgbClr>
                </a:outerShdw>
                <a:reflection stA="50000" endPos="75000" dist="12700" dir="5400000" sy="-100000" algn="bl" rotWithShape="0"/>
              </a:effectLst>
              <a:latin typeface="Arial Narrow"/>
              <a:ea typeface="ＭＳ Ｐゴシック" charset="-128"/>
              <a:cs typeface="Arial Narrow"/>
            </a:endParaRPr>
          </a:p>
        </p:txBody>
      </p:sp>
      <p:sp>
        <p:nvSpPr>
          <p:cNvPr id="46" name="Titre 6"/>
          <p:cNvSpPr>
            <a:spLocks noGrp="1"/>
          </p:cNvSpPr>
          <p:nvPr>
            <p:ph type="title"/>
          </p:nvPr>
        </p:nvSpPr>
        <p:spPr>
          <a:xfrm>
            <a:off x="320082" y="296739"/>
            <a:ext cx="5198477" cy="539973"/>
          </a:xfrm>
        </p:spPr>
        <p:txBody>
          <a:bodyPr/>
          <a:lstStyle/>
          <a:p>
            <a:pPr>
              <a:defRPr/>
            </a:pPr>
            <a:r>
              <a:rPr lang="fr-FR" sz="3200" cap="all" dirty="0" smtClean="0">
                <a:solidFill>
                  <a:srgbClr val="FFFFFF"/>
                </a:solidFill>
              </a:rPr>
              <a:t>MISSIONS / </a:t>
            </a:r>
            <a:r>
              <a:rPr lang="fr-FR" sz="3200" cap="all" dirty="0" err="1" smtClean="0">
                <a:solidFill>
                  <a:srgbClr val="FFFFFF"/>
                </a:solidFill>
              </a:rPr>
              <a:t>deployments</a:t>
            </a:r>
            <a:r>
              <a:rPr lang="fr-FR" sz="3200" cap="all" dirty="0" smtClean="0">
                <a:solidFill>
                  <a:srgbClr val="FFFFFF"/>
                </a:solidFill>
              </a:rPr>
              <a:t/>
            </a:r>
            <a:br>
              <a:rPr lang="fr-FR" sz="3200" cap="all" dirty="0" smtClean="0">
                <a:solidFill>
                  <a:srgbClr val="FFFFFF"/>
                </a:solidFill>
              </a:rPr>
            </a:br>
            <a:r>
              <a:rPr lang="fr-FR" sz="2400" i="1" cap="all" dirty="0" smtClean="0">
                <a:solidFill>
                  <a:srgbClr val="FFFFFF"/>
                </a:solidFill>
              </a:rPr>
              <a:t>The MOST COMMITTED </a:t>
            </a:r>
            <a:br>
              <a:rPr lang="fr-FR" sz="2400" i="1" cap="all" dirty="0" smtClean="0">
                <a:solidFill>
                  <a:srgbClr val="FFFFFF"/>
                </a:solidFill>
              </a:rPr>
            </a:br>
            <a:r>
              <a:rPr lang="fr-FR" sz="2800" b="1" i="1" cap="all" dirty="0" smtClean="0">
                <a:solidFill>
                  <a:srgbClr val="FFFF00"/>
                </a:solidFill>
              </a:rPr>
              <a:t>A  unique  LEGACY</a:t>
            </a:r>
            <a:endParaRPr lang="fr-FR" sz="2800" b="1" i="1" cap="all" dirty="0">
              <a:solidFill>
                <a:srgbClr val="FFFF00"/>
              </a:solidFill>
            </a:endParaRPr>
          </a:p>
        </p:txBody>
      </p:sp>
      <p:sp>
        <p:nvSpPr>
          <p:cNvPr id="47" name="Titre 6"/>
          <p:cNvSpPr txBox="1">
            <a:spLocks/>
          </p:cNvSpPr>
          <p:nvPr/>
        </p:nvSpPr>
        <p:spPr>
          <a:xfrm>
            <a:off x="3300135" y="3697450"/>
            <a:ext cx="4211960" cy="576064"/>
          </a:xfrm>
          <a:prstGeom prst="rect">
            <a:avLst/>
          </a:prstGeom>
        </p:spPr>
        <p:txBody>
          <a:bodyPr vert="horz" lIns="91200" tIns="45600" rIns="91200" bIns="45600" anchor="t">
            <a:noAutofit/>
          </a:bodyPr>
          <a:lstStyle/>
          <a:p>
            <a:pPr algn="ctr" defTabSz="912305" fontAlgn="base">
              <a:spcBef>
                <a:spcPct val="0"/>
              </a:spcBef>
              <a:spcAft>
                <a:spcPct val="0"/>
              </a:spcAft>
              <a:defRPr/>
            </a:pPr>
            <a:r>
              <a:rPr lang="fr-FR" sz="3200" cap="all" spc="-100" dirty="0">
                <a:solidFill>
                  <a:srgbClr val="FFFFFF"/>
                </a:solidFill>
                <a:latin typeface="Consolas"/>
              </a:rPr>
              <a:t>Standby</a:t>
            </a:r>
          </a:p>
        </p:txBody>
      </p:sp>
      <p:pic>
        <p:nvPicPr>
          <p:cNvPr id="2050" name="Picture 2" descr="D:\utilisateurs\Public\Pictures\Sample Pictures\redim430_2015ecpa302g001-00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3324" y="5222943"/>
            <a:ext cx="2580705" cy="166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75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étro">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é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5C317C3FE4D44398722F3C5A95B686" ma:contentTypeVersion="1" ma:contentTypeDescription="Create a new document." ma:contentTypeScope="" ma:versionID="76c02915746fe79b01a9ae24d6665848">
  <xsd:schema xmlns:xsd="http://www.w3.org/2001/XMLSchema" xmlns:p="http://schemas.microsoft.com/office/2006/metadata/properties" xmlns:ns1="http://schemas.microsoft.com/sharepoint/v3" targetNamespace="http://schemas.microsoft.com/office/2006/metadata/properties" ma:root="true" ma:fieldsID="949202dcc3c1780e91e58fb2af340b1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1C7E956-1C49-4E6E-9E74-B71B9CEBB160}">
  <ds:schemaRefs>
    <ds:schemaRef ds:uri="http://schemas.microsoft.com/sharepoint/v3/contenttype/forms"/>
  </ds:schemaRefs>
</ds:datastoreItem>
</file>

<file path=customXml/itemProps2.xml><?xml version="1.0" encoding="utf-8"?>
<ds:datastoreItem xmlns:ds="http://schemas.openxmlformats.org/officeDocument/2006/customXml" ds:itemID="{137BF785-421C-4CD0-8024-7C306449E1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3421697-AC3A-4468-AC6C-B4AFDA89A681}">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Démonstration.thmx</Template>
  <TotalTime>9574</TotalTime>
  <Words>836</Words>
  <Application>Microsoft Office PowerPoint</Application>
  <PresentationFormat>Presentación en pantalla (4:3)</PresentationFormat>
  <Paragraphs>132</Paragraphs>
  <Slides>14</Slides>
  <Notes>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14</vt:i4>
      </vt:variant>
    </vt:vector>
  </HeadingPairs>
  <TitlesOfParts>
    <vt:vector size="27" baseType="lpstr">
      <vt:lpstr>ＭＳ Ｐゴシック</vt:lpstr>
      <vt:lpstr>Arial</vt:lpstr>
      <vt:lpstr>Arial Narrow</vt:lpstr>
      <vt:lpstr>Calibri</vt:lpstr>
      <vt:lpstr>Consolas</vt:lpstr>
      <vt:lpstr>Corbel</vt:lpstr>
      <vt:lpstr>Symbol</vt:lpstr>
      <vt:lpstr>Times New Roman</vt:lpstr>
      <vt:lpstr>Webdings</vt:lpstr>
      <vt:lpstr>Wingdings</vt:lpstr>
      <vt:lpstr>Wingdings 2</vt:lpstr>
      <vt:lpstr>Wingdings 3</vt:lpstr>
      <vt:lpstr>Métro</vt:lpstr>
      <vt:lpstr>EUROCORPS</vt:lpstr>
      <vt:lpstr>NATO &amp; EU Members</vt:lpstr>
      <vt:lpstr>Presentación de PowerPoint</vt:lpstr>
      <vt:lpstr>Presentación de PowerPoint</vt:lpstr>
      <vt:lpstr>Part of the HRF (L) HQ community -  NATO Force Structure</vt:lpstr>
      <vt:lpstr>A GERMAN-FRENCH INITIATIVE</vt:lpstr>
      <vt:lpstr>Eurocorps members</vt:lpstr>
      <vt:lpstr>Presentación de PowerPoint</vt:lpstr>
      <vt:lpstr>MISSIONS / deployments The MOST COMMITTED  A  unique  LEGACY</vt:lpstr>
      <vt:lpstr>Presentación de PowerPoint</vt:lpstr>
      <vt:lpstr>Presentación de PowerPoint</vt:lpstr>
      <vt:lpstr>Presentación de PowerPoint</vt:lpstr>
      <vt:lpstr>Presentación de PowerPoint</vt:lpstr>
      <vt:lpstr>Presentación de PowerPoint</vt:lpstr>
    </vt:vector>
  </TitlesOfParts>
  <Company>Etat Major Eurocorps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  EUROCORPS</dc:title>
  <dc:creator>MacPro</dc:creator>
  <cp:lastModifiedBy>AGUADO HERNANDEZ JORGE</cp:lastModifiedBy>
  <cp:revision>575</cp:revision>
  <cp:lastPrinted>2019-06-06T13:15:57Z</cp:lastPrinted>
  <dcterms:created xsi:type="dcterms:W3CDTF">2014-07-01T13:43:53Z</dcterms:created>
  <dcterms:modified xsi:type="dcterms:W3CDTF">2019-06-07T09:38:34Z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0x0101006C5C317C3FE4D44398722F3C5A95B686</vt:lpwstr>
  </property>
</Properties>
</file>