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theme+xml" PartName="/ppt/theme/theme2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theme+xml" PartName="/ppt/theme/theme3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theme+xml" PartName="/ppt/theme/theme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theme+xml" PartName="/ppt/theme/theme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6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theme+xml" PartName="/ppt/theme/theme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theme+xml" PartName="/ppt/theme/theme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theme+xml" PartName="/ppt/theme/theme9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theme+xml" PartName="/ppt/theme/theme10.xml"/>
  <Override ContentType="application/vnd.openxmlformats-officedocument.presentationml.slideLayout+xml" PartName="/ppt/slideLayouts/slideLayout132.xml"/>
  <Override ContentType="application/vnd.openxmlformats-officedocument.theme+xml" PartName="/ppt/theme/theme11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theme+xml" PartName="/ppt/theme/theme12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theme+xml" PartName="/ppt/theme/theme13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73.xml"/>
  <Override ContentType="application/vnd.openxmlformats-officedocument.theme+xml" PartName="/ppt/theme/theme14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79.xml"/>
  <Override ContentType="application/vnd.openxmlformats-officedocument.theme+xml" PartName="/ppt/theme/theme15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85.xml"/>
  <Override ContentType="application/vnd.openxmlformats-officedocument.theme+xml" PartName="/ppt/theme/theme16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99.xml"/>
  <Override ContentType="application/vnd.openxmlformats-officedocument.theme+xml" PartName="/ppt/theme/theme17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14.xml"/>
  <Override ContentType="application/vnd.openxmlformats-officedocument.theme+xml" PartName="/ppt/theme/theme18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227.xml"/>
  <Override ContentType="application/vnd.openxmlformats-officedocument.theme+xml" PartName="/ppt/theme/theme19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254.xml"/>
  <Override ContentType="application/vnd.openxmlformats-officedocument.theme+xml" PartName="/ppt/theme/theme20.xml"/>
  <Override ContentType="application/vnd.openxmlformats-officedocument.theme+xml" PartName="/ppt/theme/theme21.xml"/>
  <Override ContentType="application/vnd.openxmlformats-officedocument.theme+xml" PartName="/ppt/theme/theme2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  <p:sldMasterId id="2147483707" r:id="rId3"/>
    <p:sldMasterId id="2147483722" r:id="rId4"/>
    <p:sldMasterId id="2147483735" r:id="rId5"/>
    <p:sldMasterId id="2147483910" r:id="rId6"/>
    <p:sldMasterId id="2147483964" r:id="rId7"/>
    <p:sldMasterId id="2147484037" r:id="rId8"/>
    <p:sldMasterId id="2147484052" r:id="rId9"/>
    <p:sldMasterId id="2147484074" r:id="rId10"/>
    <p:sldMasterId id="2147484094" r:id="rId11"/>
    <p:sldMasterId id="2147484101" r:id="rId12"/>
    <p:sldMasterId id="2147484115" r:id="rId13"/>
    <p:sldMasterId id="2147484187" r:id="rId14"/>
    <p:sldMasterId id="2147484204" r:id="rId15"/>
    <p:sldMasterId id="2147484210" r:id="rId16"/>
    <p:sldMasterId id="2147484216" r:id="rId17"/>
    <p:sldMasterId id="2147484232" r:id="rId18"/>
    <p:sldMasterId id="2147484254" r:id="rId19"/>
    <p:sldMasterId id="2147484276" r:id="rId20"/>
  </p:sldMasterIdLst>
  <p:notesMasterIdLst>
    <p:notesMasterId r:id="rId36"/>
  </p:notesMasterIdLst>
  <p:handoutMasterIdLst>
    <p:handoutMasterId r:id="rId37"/>
  </p:handoutMasterIdLst>
  <p:sldIdLst>
    <p:sldId id="1023" r:id="rId21"/>
    <p:sldId id="959" r:id="rId22"/>
    <p:sldId id="1049" r:id="rId23"/>
    <p:sldId id="1051" r:id="rId24"/>
    <p:sldId id="988" r:id="rId25"/>
    <p:sldId id="1053" r:id="rId26"/>
    <p:sldId id="1048" r:id="rId27"/>
    <p:sldId id="1055" r:id="rId28"/>
    <p:sldId id="1056" r:id="rId29"/>
    <p:sldId id="1058" r:id="rId30"/>
    <p:sldId id="1059" r:id="rId31"/>
    <p:sldId id="1039" r:id="rId32"/>
    <p:sldId id="1016" r:id="rId33"/>
    <p:sldId id="1054" r:id="rId34"/>
    <p:sldId id="955" r:id="rId35"/>
  </p:sldIdLst>
  <p:sldSz cx="9144000" cy="5143500" type="screen16x9"/>
  <p:notesSz cx="6797675" cy="98726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Ángel Cañada Navarro" initials="MÁCN" lastIdx="1" clrIdx="0">
    <p:extLst>
      <p:ext uri="{19B8F6BF-5375-455C-9EA6-DF929625EA0E}">
        <p15:presenceInfo xmlns:p15="http://schemas.microsoft.com/office/powerpoint/2012/main" userId="S-1-5-21-2141172449-2914318164-2962214738-16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29"/>
    <a:srgbClr val="D93134"/>
    <a:srgbClr val="4A5158"/>
    <a:srgbClr val="EBBB29"/>
    <a:srgbClr val="79262A"/>
    <a:srgbClr val="31384B"/>
    <a:srgbClr val="435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389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68"/>
    </p:cViewPr>
  </p:sorterViewPr>
  <p:notesViewPr>
    <p:cSldViewPr snapToGrid="0" snapToObjects="1" showGuides="1">
      <p:cViewPr>
        <p:scale>
          <a:sx n="68" d="100"/>
          <a:sy n="68" d="100"/>
        </p:scale>
        <p:origin x="2598" y="-4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presProps" Target="presProp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86F796-8C20-4A58-9D50-BEC897763C0B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EB5150-B1EA-4281-81FD-4216569C79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1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737A57-DA5E-46AF-8F89-5DA531B0AF0E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1D41AC-2E6A-46F4-B8D7-D76537296A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ibe.es/linea-de-ayuda-en-cibersegurida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7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hlinkClick r:id="rId3"/>
              </a:rPr>
              <a:t>https://www.incibe.es/linea-de-ayuda-en-ciberseguridad</a:t>
            </a:r>
            <a:endParaRPr lang="es-ES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E386B-1FDD-6F4C-B1DA-A32170F52D11}" type="slidenum">
              <a:rPr lang="es-ES_tradnl" smtClean="0">
                <a:solidFill>
                  <a:prstClr val="black"/>
                </a:solidFill>
              </a:rPr>
              <a:pPr/>
              <a:t>13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7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993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6E1D2A-6196-4693-BCAB-355B7241114F}" type="slidenum">
              <a:rPr lang="en-US" alt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9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9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97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DD341-DC34-DC45-A35B-67444194E30D}" type="slidenum">
              <a:rPr lang="es-ES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jpeg" Type="http://schemas.openxmlformats.org/officeDocument/2006/relationships/image"/><Relationship Id="rId1" Target="../slideMasters/slideMaster15.xml" Type="http://schemas.openxmlformats.org/officeDocument/2006/relationships/slideMaster"/><Relationship Id="rId4" Target="../media/image13.jpg" Type="http://schemas.openxmlformats.org/officeDocument/2006/relationships/image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4.png"/></Relationships>
</file>

<file path=ppt/slideLayouts/_rels/slideLayout17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15.xml" Type="http://schemas.openxmlformats.org/officeDocument/2006/relationships/slideMaster"/><Relationship Id="rId6" Target="../media/image18.pn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jpeg" Type="http://schemas.openxmlformats.org/officeDocument/2006/relationships/image"/><Relationship Id="rId1" Target="../slideMasters/slideMaster16.xml" Type="http://schemas.openxmlformats.org/officeDocument/2006/relationships/slideMaster"/><Relationship Id="rId4" Target="../media/image13.jpg" Type="http://schemas.openxmlformats.org/officeDocument/2006/relationships/image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4.png"/></Relationships>
</file>

<file path=ppt/slideLayouts/_rels/slideLayout18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16.xml" Type="http://schemas.openxmlformats.org/officeDocument/2006/relationships/slideMaster"/><Relationship Id="rId6" Target="../media/image18.pn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20.xml" Type="http://schemas.openxmlformats.org/officeDocument/2006/relationships/slideMaster"/><Relationship Id="rId6" Target="../media/image17.png" Type="http://schemas.openxmlformats.org/officeDocument/2006/relationships/image"/><Relationship Id="rId5" Target="../media/image18.png" Type="http://schemas.openxmlformats.org/officeDocument/2006/relationships/image"/><Relationship Id="rId4" Target="../media/image16.png" Type="http://schemas.openxmlformats.org/officeDocument/2006/relationships/image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5.jpeg" Type="http://schemas.openxmlformats.org/officeDocument/2006/relationships/image"/><Relationship Id="rId1" Target="../slideMasters/slideMaster20.xml" Type="http://schemas.openxmlformats.org/officeDocument/2006/relationships/slideMaster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9.pn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9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9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20.xml" Type="http://schemas.openxmlformats.org/officeDocument/2006/relationships/slideMaster"/><Relationship Id="rId6" Target="../media/image18.pn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1719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56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0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9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2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6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955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5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9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9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6D2854-27E1-45C0-B29C-5847874EFF1C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48F675-8707-4AD4-B46F-40FF1A5EB1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2802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6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2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3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4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8A5F20-F13E-4C45-9FCA-79F2F673DF69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6CBF70-8D81-4C88-958E-9A8AD1322C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0848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232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9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2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2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2" y="1372953"/>
            <a:ext cx="1561653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2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2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5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1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1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1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4"/>
            <a:ext cx="184169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4" y="4124612"/>
            <a:ext cx="228628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7" y="4124612"/>
            <a:ext cx="228571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4" y="2292160"/>
            <a:ext cx="2286283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9" y="2292160"/>
            <a:ext cx="2285717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4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4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50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6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8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2" y="1660830"/>
            <a:ext cx="1561653" cy="320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2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2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22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40"/>
            <a:ext cx="288446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2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9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1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40"/>
            <a:ext cx="288446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2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7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9592" y="205981"/>
            <a:ext cx="7787208" cy="3495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3237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674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6" y="2393083"/>
            <a:ext cx="2938781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6" y="3367362"/>
            <a:ext cx="220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2" y="3367362"/>
            <a:ext cx="220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41" y="2393719"/>
            <a:ext cx="2444673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10"/>
            <a:ext cx="3060730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9" y="3355740"/>
            <a:ext cx="220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3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8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3" y="3091338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8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8" y="3091338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93280" y="2081142"/>
            <a:ext cx="636713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100737" y="2176242"/>
            <a:ext cx="636713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06315" y="2106432"/>
            <a:ext cx="636713" cy="320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350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3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6" y="2951024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4" y="2169156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800" y="2062713"/>
            <a:ext cx="1707020" cy="705629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4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3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8" y="2882904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4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40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6"/>
            <a:ext cx="12985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15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9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6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70"/>
            <a:ext cx="12985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15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9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1"/>
            <a:ext cx="12985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15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9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9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9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0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6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2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0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8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9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552515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1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9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6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tipo INCIBE, Ministerio de Industria, Energía y Turism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7694" y="746752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170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0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2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501650" y="1373188"/>
            <a:ext cx="1562100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10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7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7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8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9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4743450" y="3559175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698750" y="3559175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17538" y="3559175"/>
            <a:ext cx="1843087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6746875" y="3548063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4743450" y="1846263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2698750" y="1846263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617538" y="1846263"/>
            <a:ext cx="1843087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6746875" y="1835150"/>
            <a:ext cx="18415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72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7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3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72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" title=" 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 bwMode="auto">
          <a:xfrm>
            <a:off x="-1" y="3857311"/>
            <a:ext cx="9144001" cy="13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4"/>
          <p:cNvSpPr txBox="1"/>
          <p:nvPr userDrawn="1"/>
        </p:nvSpPr>
        <p:spPr>
          <a:xfrm>
            <a:off x="4262571" y="3939902"/>
            <a:ext cx="182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E73137"/>
                </a:solidFill>
                <a:latin typeface="Arial"/>
                <a:ea typeface="Open Sans" pitchFamily="34" charset="0"/>
                <a:cs typeface="Open Sans" pitchFamily="34" charset="0"/>
              </a:rPr>
              <a:t>www.incibe.es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 smtClean="0">
              <a:solidFill>
                <a:srgbClr val="E73137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>
              <a:solidFill>
                <a:srgbClr val="E73137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INSTITUTO NACIONAL DE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CIBERSEGURIDAD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>
              <a:solidFill>
                <a:srgbClr val="68757E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SPANISH NATIONAL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CYBERSECURITY INSTITUTE</a:t>
            </a:r>
            <a:endParaRPr lang="es-ES_tradnl" sz="700" dirty="0">
              <a:solidFill>
                <a:srgbClr val="68757E"/>
              </a:solidFill>
              <a:latin typeface="Arial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 descr="C:\Users\Usuario\Desktop\Sin título-1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0393"/>
            <a:ext cx="2335799" cy="8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title="Gobierno de España- Secretaría de Estado de Digitalización e Inteligencia Artificial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9" y="4388685"/>
            <a:ext cx="1913925" cy="3110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32507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3237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_tradnl" dirty="0"/>
          </a:p>
        </p:txBody>
      </p:sp>
      <p:pic>
        <p:nvPicPr>
          <p:cNvPr id="4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592" y="771550"/>
            <a:ext cx="7787208" cy="3672408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Font typeface="Wingdings" pitchFamily="2" charset="2"/>
              <a:buChar char=""/>
              <a:defRPr sz="1400" b="1"/>
            </a:lvl1pPr>
            <a:lvl2pPr>
              <a:buClr>
                <a:srgbClr val="FFDD00"/>
              </a:buClr>
              <a:buFont typeface="Wingdings" pitchFamily="2" charset="2"/>
              <a:buChar char="§"/>
              <a:defRPr/>
            </a:lvl2pPr>
            <a:lvl3pPr>
              <a:buClr>
                <a:srgbClr val="E73137"/>
              </a:buClr>
              <a:buSzPct val="85000"/>
              <a:buFont typeface="Calibri" pitchFamily="34" charset="0"/>
              <a:buChar char="□"/>
              <a:defRPr sz="1200"/>
            </a:lvl3pPr>
            <a:lvl4pPr>
              <a:defRPr sz="1200"/>
            </a:lvl4pPr>
            <a:lvl5pPr marL="1885950" indent="-271463">
              <a:buFont typeface="Courier New" panose="02070309020205020404" pitchFamily="49" charset="0"/>
              <a:buChar char="o"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429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3237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042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4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038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2535965" y="185602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dirty="0" smtClean="0">
                <a:solidFill>
                  <a:srgbClr val="E73137"/>
                </a:solidFill>
                <a:latin typeface="Arial"/>
              </a:rPr>
              <a:t>Gracias por su atención </a:t>
            </a:r>
            <a:endParaRPr lang="es-ES" sz="3200" dirty="0">
              <a:solidFill>
                <a:srgbClr val="E73137"/>
              </a:solidFill>
              <a:latin typeface="Arial"/>
            </a:endParaRPr>
          </a:p>
        </p:txBody>
      </p:sp>
      <p:pic>
        <p:nvPicPr>
          <p:cNvPr id="4" name="Imagen 3" title="Gobierno de España- Secretaría de Estado de Digitalización e Inteligencia Artifici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0" y="4135652"/>
            <a:ext cx="1913925" cy="311035"/>
          </a:xfrm>
          <a:prstGeom prst="rect">
            <a:avLst/>
          </a:prstGeom>
        </p:spPr>
      </p:pic>
      <p:pic>
        <p:nvPicPr>
          <p:cNvPr id="5" name="Picture 4" descr="C:\Users\Usuario\Desktop\Sin título-1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36" y="3853773"/>
            <a:ext cx="2123454" cy="7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r="-2472" b="58000"/>
          <a:stretch/>
        </p:blipFill>
        <p:spPr>
          <a:xfrm>
            <a:off x="6639578" y="3638365"/>
            <a:ext cx="187220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LI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90768" y="-43311"/>
            <a:ext cx="9245020" cy="5202206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=""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90768" y="-43310"/>
            <a:ext cx="9245020" cy="52022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12">
            <a:extLst>
              <a:ext uri="{FF2B5EF4-FFF2-40B4-BE49-F238E27FC236}">
                <a16:creationId xmlns=""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653341" y="2613972"/>
            <a:ext cx="697727" cy="108012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" y="306391"/>
            <a:ext cx="3952502" cy="9326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6F7556D-DF10-A34F-9A12-849C23CA2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3" y="402860"/>
            <a:ext cx="362836" cy="49530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2049619"/>
            <a:ext cx="7238123" cy="479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Gracias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333E9AF-1635-1F48-8F03-9B5A326C4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6" y="3841881"/>
            <a:ext cx="1645928" cy="7971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0DABAE7-D82E-7843-BA9C-DBEFC02EE0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3340" y="3982531"/>
            <a:ext cx="3084259" cy="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7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0" y="2292350"/>
            <a:ext cx="22860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2268538" y="2292350"/>
            <a:ext cx="22860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4584700" y="2292350"/>
            <a:ext cx="22860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6858000" y="2292350"/>
            <a:ext cx="2286000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35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Rectangle 61"/>
          <p:cNvSpPr/>
          <p:nvPr/>
        </p:nvSpPr>
        <p:spPr>
          <a:xfrm>
            <a:off x="501650" y="1660525"/>
            <a:ext cx="1562100" cy="320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4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4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50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6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6517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" title=" 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2"/>
          <a:stretch/>
        </p:blipFill>
        <p:spPr bwMode="auto">
          <a:xfrm>
            <a:off x="-1" y="3857311"/>
            <a:ext cx="9144001" cy="13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4"/>
          <p:cNvSpPr txBox="1"/>
          <p:nvPr userDrawn="1"/>
        </p:nvSpPr>
        <p:spPr>
          <a:xfrm>
            <a:off x="4262571" y="3939902"/>
            <a:ext cx="1821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E73137"/>
                </a:solidFill>
                <a:latin typeface="Arial"/>
                <a:ea typeface="Open Sans" pitchFamily="34" charset="0"/>
                <a:cs typeface="Open Sans" pitchFamily="34" charset="0"/>
              </a:rPr>
              <a:t>www.incibe.es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 smtClean="0">
              <a:solidFill>
                <a:srgbClr val="E73137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>
              <a:solidFill>
                <a:srgbClr val="E73137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INSTITUTO NACIONAL DE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CIBERSEGURIDAD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700" dirty="0">
              <a:solidFill>
                <a:srgbClr val="68757E"/>
              </a:solidFill>
              <a:latin typeface="Arial"/>
              <a:ea typeface="Open Sans" pitchFamily="34" charset="0"/>
              <a:cs typeface="Open Sans" pitchFamily="34" charset="0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SPANISH NATIONAL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700" dirty="0" smtClean="0">
                <a:solidFill>
                  <a:srgbClr val="68757E"/>
                </a:solidFill>
                <a:latin typeface="Arial"/>
                <a:ea typeface="Open Sans" pitchFamily="34" charset="0"/>
                <a:cs typeface="Open Sans" pitchFamily="34" charset="0"/>
              </a:rPr>
              <a:t>CYBERSECURITY INSTITUTE</a:t>
            </a:r>
            <a:endParaRPr lang="es-ES_tradnl" sz="700" dirty="0">
              <a:solidFill>
                <a:srgbClr val="68757E"/>
              </a:solidFill>
              <a:latin typeface="Arial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 descr="C:\Users\Usuario\Desktop\Sin título-1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0393"/>
            <a:ext cx="2335799" cy="8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title="Gobierno de España- Secretaría de Estado de Digitalización e Inteligencia Artificial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9" y="4388685"/>
            <a:ext cx="1913925" cy="3110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47614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273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3237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ES_tradnl" dirty="0"/>
          </a:p>
        </p:txBody>
      </p:sp>
      <p:pic>
        <p:nvPicPr>
          <p:cNvPr id="4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9592" y="771550"/>
            <a:ext cx="7787208" cy="3672408"/>
          </a:xfrm>
          <a:prstGeom prst="rect">
            <a:avLst/>
          </a:prstGeom>
        </p:spPr>
        <p:txBody>
          <a:bodyPr/>
          <a:lstStyle>
            <a:lvl1pPr>
              <a:buClr>
                <a:srgbClr val="E73137"/>
              </a:buClr>
              <a:buFont typeface="Wingdings" pitchFamily="2" charset="2"/>
              <a:buChar char=""/>
              <a:defRPr sz="1400" b="1"/>
            </a:lvl1pPr>
            <a:lvl2pPr>
              <a:buClr>
                <a:srgbClr val="FFDD00"/>
              </a:buClr>
              <a:buFont typeface="Wingdings" pitchFamily="2" charset="2"/>
              <a:buChar char="§"/>
              <a:defRPr/>
            </a:lvl2pPr>
            <a:lvl3pPr>
              <a:buClr>
                <a:srgbClr val="E73137"/>
              </a:buClr>
              <a:buSzPct val="85000"/>
              <a:buFont typeface="Calibri" pitchFamily="34" charset="0"/>
              <a:buChar char="□"/>
              <a:defRPr sz="1200"/>
            </a:lvl3pPr>
            <a:lvl4pPr>
              <a:defRPr sz="1200"/>
            </a:lvl4pPr>
            <a:lvl5pPr marL="1885950" indent="-271463">
              <a:buFont typeface="Courier New" panose="02070309020205020404" pitchFamily="49" charset="0"/>
              <a:buChar char="o"/>
              <a:defRPr sz="1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193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3237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5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126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787208" cy="34954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pic>
        <p:nvPicPr>
          <p:cNvPr id="4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YECTOS\PR18\INCIBE\EYP\EYP_CL2_068_PPT Corporativa\EYP_CL2_068_V5\EYP_CL2_068_DISEÑO_SINTEXTO_V2_COLORES_BIEN-1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71" y="187226"/>
            <a:ext cx="1109663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9850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 userDrawn="1"/>
        </p:nvSpPr>
        <p:spPr>
          <a:xfrm>
            <a:off x="2535965" y="185602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dirty="0" smtClean="0">
                <a:solidFill>
                  <a:srgbClr val="E73137"/>
                </a:solidFill>
                <a:latin typeface="Arial"/>
              </a:rPr>
              <a:t>Gracias por su atención </a:t>
            </a:r>
            <a:endParaRPr lang="es-ES" sz="3200" dirty="0">
              <a:solidFill>
                <a:srgbClr val="E73137"/>
              </a:solidFill>
              <a:latin typeface="Arial"/>
            </a:endParaRPr>
          </a:p>
        </p:txBody>
      </p:sp>
      <p:pic>
        <p:nvPicPr>
          <p:cNvPr id="4" name="Imagen 3" title="Gobierno de España- Secretaría de Estado de Digitalización e Inteligencia Artificial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0" y="4135652"/>
            <a:ext cx="1913925" cy="311035"/>
          </a:xfrm>
          <a:prstGeom prst="rect">
            <a:avLst/>
          </a:prstGeom>
        </p:spPr>
      </p:pic>
      <p:pic>
        <p:nvPicPr>
          <p:cNvPr id="5" name="Picture 4" descr="C:\Users\Usuario\Desktop\Sin título-1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36" y="3853773"/>
            <a:ext cx="2123454" cy="7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r="-2472" b="58000"/>
          <a:stretch/>
        </p:blipFill>
        <p:spPr>
          <a:xfrm>
            <a:off x="6639578" y="3638365"/>
            <a:ext cx="187220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6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LI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90768" y="-43311"/>
            <a:ext cx="9245020" cy="5202206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=""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90768" y="-43310"/>
            <a:ext cx="9245020" cy="52022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12">
            <a:extLst>
              <a:ext uri="{FF2B5EF4-FFF2-40B4-BE49-F238E27FC236}">
                <a16:creationId xmlns=""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653341" y="2613972"/>
            <a:ext cx="697727" cy="108012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" y="306391"/>
            <a:ext cx="3952502" cy="9326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6F7556D-DF10-A34F-9A12-849C23CA2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3" y="402860"/>
            <a:ext cx="362836" cy="49530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2049619"/>
            <a:ext cx="7238123" cy="479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Gracias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333E9AF-1635-1F48-8F03-9B5A326C4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6" y="3841881"/>
            <a:ext cx="1645928" cy="7971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0DABAE7-D82E-7843-BA9C-DBEFC02EE0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3340" y="3982531"/>
            <a:ext cx="3084259" cy="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463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7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9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2"/>
            <a:ext cx="6291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1" y="1372952"/>
            <a:ext cx="156165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7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6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7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7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2" y="3547520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6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7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7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2" y="1835184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3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0" y="3998913"/>
            <a:ext cx="302895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097213" y="4005263"/>
            <a:ext cx="2884487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5999163" y="3998913"/>
            <a:ext cx="2849562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2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2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9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7499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1" y="4124612"/>
            <a:ext cx="2286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4" y="4124612"/>
            <a:ext cx="2286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3" y="4124612"/>
            <a:ext cx="228628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6" y="4124612"/>
            <a:ext cx="228571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" y="2292161"/>
            <a:ext cx="22862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5" y="2292161"/>
            <a:ext cx="22862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3" y="2292161"/>
            <a:ext cx="228628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8" y="2292161"/>
            <a:ext cx="228571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6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3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3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9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5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8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1" y="1660830"/>
            <a:ext cx="156165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6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8"/>
            <a:ext cx="30290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2" y="4005340"/>
            <a:ext cx="288446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8"/>
            <a:ext cx="28492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9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9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20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3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8"/>
            <a:ext cx="30290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2" y="4005340"/>
            <a:ext cx="288446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8"/>
            <a:ext cx="28492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9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20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7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3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3" y="1205063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3" y="2334436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7" y="2334436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5" y="2427362"/>
            <a:ext cx="28301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5" y="2525370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3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7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5" y="3549436"/>
            <a:ext cx="28301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5" y="3647444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1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5" y="2393083"/>
            <a:ext cx="293878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5" y="3367363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1" y="3367363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40" y="2393719"/>
            <a:ext cx="244467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3" y="2402709"/>
            <a:ext cx="306073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8" y="3355741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8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2" y="3091338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8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7" y="3091338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941" y="208114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025395" y="217624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Item2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730974" y="210643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Item3</a:t>
            </a: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1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2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5" y="2951024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3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50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30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8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8" y="1818031"/>
            <a:ext cx="119989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7" y="4390074"/>
            <a:ext cx="103729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1" y="1818031"/>
            <a:ext cx="127315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5" y="4390642"/>
            <a:ext cx="143183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3" y="2169156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3497"/>
            <a:ext cx="1707021" cy="65484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800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4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2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7" y="2882904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4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9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6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2" y="1250417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7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5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70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2" y="2594841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7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1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2" y="4098542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7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3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0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61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887341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0" y="3998913"/>
            <a:ext cx="302895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3097213" y="4005263"/>
            <a:ext cx="2884487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999163" y="3998913"/>
            <a:ext cx="2849562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05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05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05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2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2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8571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7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9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2"/>
            <a:ext cx="6291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1" y="1372952"/>
            <a:ext cx="156165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2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6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7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7" y="3559231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2" y="3547520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6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7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7" y="1846895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2" y="1835184"/>
            <a:ext cx="18416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9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1" y="4124612"/>
            <a:ext cx="2286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4" y="4124612"/>
            <a:ext cx="22862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3" y="4124612"/>
            <a:ext cx="228628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6" y="4124612"/>
            <a:ext cx="228571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" y="2292161"/>
            <a:ext cx="22862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5" y="2292161"/>
            <a:ext cx="2286284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3" y="2292161"/>
            <a:ext cx="228628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8" y="2292161"/>
            <a:ext cx="228571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sz="18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23089">
            <a:off x="4440486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7480">
            <a:off x="6661853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3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9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5" y="2697502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8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1" y="1660830"/>
            <a:ext cx="156165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9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8"/>
            <a:ext cx="30290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2" y="4005340"/>
            <a:ext cx="288446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8"/>
            <a:ext cx="28492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9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9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20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1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8"/>
            <a:ext cx="30290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2" y="4005340"/>
            <a:ext cx="288446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8"/>
            <a:ext cx="28492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9"/>
            <a:ext cx="914400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20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7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3" y="1205063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" y="2334436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7" y="2334436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5" y="2427362"/>
            <a:ext cx="28301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5" y="2525370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3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227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5" y="3549436"/>
            <a:ext cx="28301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5" y="3647444"/>
            <a:ext cx="283017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8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5" y="2393083"/>
            <a:ext cx="293878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5" y="3367363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1" y="3367363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40" y="2393719"/>
            <a:ext cx="2444673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3" y="2402709"/>
            <a:ext cx="3060730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8" y="3355741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EB0029"/>
                </a:solidFill>
                <a:latin typeface="Arial"/>
                <a:cs typeface="Arial"/>
              </a:rPr>
              <a:t>2020</a:t>
            </a: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8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2" y="3091338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8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7" y="3091338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941" y="208114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025395" y="217624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Item2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730974" y="2106432"/>
            <a:ext cx="78739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srgbClr val="EB0029"/>
                </a:solidFill>
                <a:latin typeface="Arial"/>
                <a:cs typeface="Arial"/>
              </a:rPr>
              <a:t>Item3</a:t>
            </a: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1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2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5" y="2951024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3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50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30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8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8" y="1818031"/>
            <a:ext cx="119989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7" y="4390074"/>
            <a:ext cx="103729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1" y="1818031"/>
            <a:ext cx="127315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5" y="4390642"/>
            <a:ext cx="143183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3" y="2169156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3497"/>
            <a:ext cx="1707021" cy="65484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800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4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2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7" y="2882904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4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7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80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8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9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74859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6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2" y="1250417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7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5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70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2" y="2594841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7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1"/>
            <a:ext cx="129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2" y="4098542"/>
            <a:ext cx="228197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7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1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A388FBED-B37A-3946-86B8-6D1B441699F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9/15/2020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black"/>
                </a:solidFill>
                <a:latin typeface="Calibri"/>
              </a:rPr>
              <a:pPr defTabSz="4571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tipo INCIBE, Ministerio de Industria, Energía y Turism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27388"/>
            <a:ext cx="9144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7694" y="746753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40450"/>
      </p:ext>
    </p:extLst>
  </p:cSld>
  <p:clrMapOvr>
    <a:masterClrMapping/>
  </p:clrMapOvr>
  <p:hf hdr="0" ft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7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8386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1561434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472266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1815962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4393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187325" y="2392363"/>
            <a:ext cx="2938463" cy="271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3200400" y="2393950"/>
            <a:ext cx="2443163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643563" y="2403475"/>
            <a:ext cx="3060700" cy="26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050" dirty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050" dirty="0" err="1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05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3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1293813" y="2081213"/>
            <a:ext cx="636587" cy="320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>
                <a:solidFill>
                  <a:srgbClr val="EB0029"/>
                </a:solidFill>
                <a:latin typeface="Arial"/>
                <a:cs typeface="Arial"/>
              </a:rPr>
              <a:t>Item1</a:t>
            </a:r>
          </a:p>
        </p:txBody>
      </p:sp>
      <p:sp>
        <p:nvSpPr>
          <p:cNvPr id="16" name="Rectangle 21"/>
          <p:cNvSpPr/>
          <p:nvPr/>
        </p:nvSpPr>
        <p:spPr>
          <a:xfrm>
            <a:off x="4100513" y="2176463"/>
            <a:ext cx="636587" cy="320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>
                <a:solidFill>
                  <a:srgbClr val="EB0029"/>
                </a:solidFill>
                <a:latin typeface="Arial"/>
                <a:cs typeface="Arial"/>
              </a:rPr>
              <a:t>Item2</a:t>
            </a:r>
          </a:p>
        </p:txBody>
      </p:sp>
      <p:sp>
        <p:nvSpPr>
          <p:cNvPr id="17" name="Rectangle 22"/>
          <p:cNvSpPr/>
          <p:nvPr/>
        </p:nvSpPr>
        <p:spPr>
          <a:xfrm>
            <a:off x="6805613" y="2106613"/>
            <a:ext cx="638175" cy="320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350" b="1" dirty="0">
                <a:solidFill>
                  <a:srgbClr val="EB0029"/>
                </a:solidFill>
                <a:latin typeface="Arial"/>
                <a:cs typeface="Arial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805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1111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6372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183029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0192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375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1982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6D2854-27E1-45C0-B29C-5847874EFF1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48F675-8707-4AD4-B46F-40FF1A5EB1C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7117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8A5F20-F13E-4C45-9FCA-79F2F673DF6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6CBF70-8D81-4C88-958E-9A8AD1322C7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0185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13797" y="0"/>
            <a:ext cx="9168050" cy="5158894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=""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13796" y="-90768"/>
            <a:ext cx="9168049" cy="52432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=""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653341" y="2613972"/>
            <a:ext cx="697727" cy="108012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" y="306391"/>
            <a:ext cx="3952502" cy="9326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D16F5658-DEF3-0A4A-9657-1352DCBC9E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6" y="3841881"/>
            <a:ext cx="1645928" cy="7971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6F7556D-DF10-A34F-9A12-849C23CA2F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3" y="402860"/>
            <a:ext cx="362836" cy="49530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1494234"/>
            <a:ext cx="7238123" cy="103529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  <a:p>
            <a:pPr lvl="0"/>
            <a:r>
              <a:rPr lang="es-ES" dirty="0"/>
              <a:t>Presentación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457B3154-FE4D-F948-BEAC-7CFBC1D3647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3340" y="3982531"/>
            <a:ext cx="3084259" cy="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425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imagen 14">
            <a:extLst>
              <a:ext uri="{FF2B5EF4-FFF2-40B4-BE49-F238E27FC236}">
                <a16:creationId xmlns="" xmlns:a16="http://schemas.microsoft.com/office/drawing/2014/main" id="{00EB8D9B-6BB9-9543-9956-900EBC7F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s-ES"/>
          </a:p>
        </p:txBody>
      </p:sp>
      <p:sp>
        <p:nvSpPr>
          <p:cNvPr id="19" name="3 Rectángulo">
            <a:extLst>
              <a:ext uri="{FF2B5EF4-FFF2-40B4-BE49-F238E27FC236}">
                <a16:creationId xmlns="" xmlns:a16="http://schemas.microsoft.com/office/drawing/2014/main" id="{2D9B3DAA-F632-FC44-8C52-42DD92FFCD7B}"/>
              </a:ext>
            </a:extLst>
          </p:cNvPr>
          <p:cNvSpPr/>
          <p:nvPr userDrawn="1"/>
        </p:nvSpPr>
        <p:spPr>
          <a:xfrm>
            <a:off x="0" y="0"/>
            <a:ext cx="9142810" cy="5144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4" name="Rectángulo 12">
            <a:extLst>
              <a:ext uri="{FF2B5EF4-FFF2-40B4-BE49-F238E27FC236}">
                <a16:creationId xmlns="" xmlns:a16="http://schemas.microsoft.com/office/drawing/2014/main" id="{D79BF073-693B-2342-B419-3EB7C479A8EB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1279478"/>
            <a:ext cx="8674894" cy="3173460"/>
          </a:xfrm>
        </p:spPr>
        <p:txBody>
          <a:bodyPr>
            <a:normAutofit/>
          </a:bodyPr>
          <a:lstStyle>
            <a:lvl1pPr marL="171450" indent="-171450">
              <a:buFontTx/>
              <a:buBlip>
                <a:blip r:embed="rId2"/>
              </a:buBlip>
              <a:defRPr sz="21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465461"/>
              </a:buClr>
              <a:buFontTx/>
              <a:buBlip>
                <a:blip r:embed="rId3"/>
              </a:buBlip>
              <a:defRPr sz="1800" b="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ES" dirty="0"/>
              <a:t>01. Título</a:t>
            </a:r>
          </a:p>
          <a:p>
            <a:pPr lvl="1"/>
            <a:r>
              <a:rPr lang="es-ES" dirty="0"/>
              <a:t>01.1. Subtítulo</a:t>
            </a:r>
          </a:p>
          <a:p>
            <a:pPr lvl="2"/>
            <a:r>
              <a:rPr lang="es-ES" dirty="0"/>
              <a:t>01.1.1. Subtítulo 2</a:t>
            </a:r>
          </a:p>
          <a:p>
            <a:pPr lvl="0"/>
            <a:r>
              <a:rPr lang="es-ES" dirty="0"/>
              <a:t>02. Esta diapositiva puede llevar imagen de fondo o no.</a:t>
            </a:r>
          </a:p>
        </p:txBody>
      </p:sp>
      <p:sp>
        <p:nvSpPr>
          <p:cNvPr id="18" name="Marcador de texto 25">
            <a:extLst>
              <a:ext uri="{FF2B5EF4-FFF2-40B4-BE49-F238E27FC236}">
                <a16:creationId xmlns="" xmlns:a16="http://schemas.microsoft.com/office/drawing/2014/main" id="{01F57A04-210F-AF4C-A261-660F506D5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INDICE</a:t>
            </a:r>
          </a:p>
          <a:p>
            <a:pPr lvl="0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53ECB7A9-7988-274E-839B-D42E7A21B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6161C8-3367-A14A-9CDF-E1E895F3C1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062163"/>
            <a:ext cx="1706562" cy="706437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/>
          <p:nvPr/>
        </p:nvSpPr>
        <p:spPr>
          <a:xfrm>
            <a:off x="100013" y="57150"/>
            <a:ext cx="29368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 err="1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1350" dirty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1350" b="1" dirty="0" err="1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135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30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5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40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5108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E2F8F7E-97D1-0F4E-A105-2C5B0CA0B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6"/>
          <a:stretch/>
        </p:blipFill>
        <p:spPr>
          <a:xfrm>
            <a:off x="-1" y="0"/>
            <a:ext cx="9142810" cy="5144691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xmlns="" id="{42AD23E4-2A6F-B94D-A496-A794CC64E104}"/>
              </a:ext>
            </a:extLst>
          </p:cNvPr>
          <p:cNvSpPr/>
          <p:nvPr userDrawn="1"/>
        </p:nvSpPr>
        <p:spPr>
          <a:xfrm>
            <a:off x="-1" y="-1191"/>
            <a:ext cx="9142810" cy="5144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72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1494234"/>
            <a:ext cx="7238123" cy="103529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Separador con imagen de fondo</a:t>
            </a:r>
          </a:p>
          <a:p>
            <a:pPr lvl="0"/>
            <a:r>
              <a:rPr lang="es-ES" dirty="0"/>
              <a:t>o contenido Full </a:t>
            </a:r>
            <a:r>
              <a:rPr lang="es-ES" dirty="0" err="1"/>
              <a:t>Screen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43368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B23E9F-EB3D-E841-8D06-B039CBA6A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0" y="0"/>
            <a:ext cx="9142809" cy="5144691"/>
          </a:xfrm>
          <a:prstGeom prst="rect">
            <a:avLst/>
          </a:prstGeom>
        </p:spPr>
      </p:pic>
      <p:sp>
        <p:nvSpPr>
          <p:cNvPr id="6" name="3 Rectángulo">
            <a:extLst>
              <a:ext uri="{FF2B5EF4-FFF2-40B4-BE49-F238E27FC236}">
                <a16:creationId xmlns:a16="http://schemas.microsoft.com/office/drawing/2014/main" xmlns="" id="{6D610006-A7B8-3C40-BD00-C31B8B2F4927}"/>
              </a:ext>
            </a:extLst>
          </p:cNvPr>
          <p:cNvSpPr/>
          <p:nvPr userDrawn="1"/>
        </p:nvSpPr>
        <p:spPr>
          <a:xfrm>
            <a:off x="-1" y="0"/>
            <a:ext cx="9142810" cy="514469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72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1494234"/>
            <a:ext cx="7238123" cy="103529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Separador con imagen de fondo</a:t>
            </a:r>
          </a:p>
          <a:p>
            <a:pPr lvl="0"/>
            <a:r>
              <a:rPr lang="es-ES" dirty="0"/>
              <a:t>o contenido Full </a:t>
            </a:r>
            <a:r>
              <a:rPr lang="es-ES" dirty="0" err="1"/>
              <a:t>Screen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786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2">
            <a:extLst>
              <a:ext uri="{FF2B5EF4-FFF2-40B4-BE49-F238E27FC236}">
                <a16:creationId xmlns="" xmlns:a16="http://schemas.microsoft.com/office/drawing/2014/main" id="{31D63A43-711C-3B4F-BB3C-A7030DC15514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19" name="Marcador de texto 25">
            <a:extLst>
              <a:ext uri="{FF2B5EF4-FFF2-40B4-BE49-F238E27FC236}">
                <a16:creationId xmlns="" xmlns:a16="http://schemas.microsoft.com/office/drawing/2014/main" id="{80391A6A-AA5C-514B-875A-4F42D60D3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0D8C091A-E822-174D-8849-1D83D2769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7937AC99-84EF-384B-935A-F3D34DCF6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39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LIB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1" name="Rectángulo 12">
            <a:extLst>
              <a:ext uri="{FF2B5EF4-FFF2-40B4-BE49-F238E27FC236}">
                <a16:creationId xmlns="" xmlns:a16="http://schemas.microsoft.com/office/drawing/2014/main" id="{D96B5599-6777-6844-8A6D-5CD6484EFE9B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3" name="Marcador de texto 25">
            <a:extLst>
              <a:ext uri="{FF2B5EF4-FFF2-40B4-BE49-F238E27FC236}">
                <a16:creationId xmlns="" xmlns:a16="http://schemas.microsoft.com/office/drawing/2014/main" id="{42874DB9-E3DE-0642-AB14-3D1F9AD4F8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185AC912-D060-0349-8C34-71E23ED74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DDFECE4-A0C1-C449-8A61-1E291A7B3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731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BUL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1647825"/>
            <a:ext cx="8674894" cy="2805113"/>
          </a:xfrm>
        </p:spPr>
        <p:txBody>
          <a:bodyPr lIns="0" tIns="0" rIns="0" bIns="0">
            <a:normAutofit/>
          </a:bodyPr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Bullets</a:t>
            </a:r>
            <a:r>
              <a:rPr lang="es-ES" dirty="0"/>
              <a:t> opción 1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3463D6EF-75DA-7849-9978-3105D51C75D5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77C22F40-B539-9E4F-8B10-3B45B6FE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3EA3FAC1-E447-274A-AD64-9CAA22E472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247C4F39-C1A3-B142-9EEA-13D8058239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81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BUL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1647825"/>
            <a:ext cx="8674894" cy="2805113"/>
          </a:xfrm>
        </p:spPr>
        <p:txBody>
          <a:bodyPr lIns="0" tIns="0" rIns="0" bIns="0">
            <a:normAutofit/>
          </a:bodyPr>
          <a:lstStyle>
            <a:lvl1pPr marL="171450" indent="-171450">
              <a:buFontTx/>
              <a:buBlip>
                <a:blip r:embed="rId2"/>
              </a:buBlip>
              <a:defRPr sz="1350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Bullets</a:t>
            </a:r>
            <a:r>
              <a:rPr lang="es-ES" dirty="0"/>
              <a:t> opción 2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5294E36E-ED41-7945-A086-7B1D63DA1407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19D29D73-25AA-8246-8454-17979C239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D1BDB8B-F843-9D4C-8F13-78D9D57AA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78F109E-4C71-A445-958E-114C6CB349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965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6885492-6B30-CB47-8DE3-7A27C9E50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56" y="2059186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7134AD98-7DD7-E448-BFA1-A21E2218AE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3672884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4818C8CE-BCEA-714F-A573-C03D94C196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76415" y="2059186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Marcador de texto 9">
            <a:extLst>
              <a:ext uri="{FF2B5EF4-FFF2-40B4-BE49-F238E27FC236}">
                <a16:creationId xmlns="" xmlns:a16="http://schemas.microsoft.com/office/drawing/2014/main" id="{02FB4234-79E5-8842-8DC6-383CC7EFF8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68222" y="3672884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="" xmlns:a16="http://schemas.microsoft.com/office/drawing/2014/main" id="{48AA3A60-A8A4-0941-9EBE-8330492930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93273" y="2059186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27" name="Marcador de texto 9">
            <a:extLst>
              <a:ext uri="{FF2B5EF4-FFF2-40B4-BE49-F238E27FC236}">
                <a16:creationId xmlns="" xmlns:a16="http://schemas.microsoft.com/office/drawing/2014/main" id="{743996FF-65F3-7241-931F-D6F7913CD3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3274" y="3672884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="" xmlns:a16="http://schemas.microsoft.com/office/drawing/2014/main" id="{422BF8C7-B9DC-EA48-A488-AFF03D86E9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0132" y="2059186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texto 9">
            <a:extLst>
              <a:ext uri="{FF2B5EF4-FFF2-40B4-BE49-F238E27FC236}">
                <a16:creationId xmlns="" xmlns:a16="http://schemas.microsoft.com/office/drawing/2014/main" id="{E7509D61-E65A-8647-8FB0-187304CA0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0132" y="3672884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9EA6B22B-3B33-D447-897C-C99CBB991F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26990" y="2059186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2" name="Marcador de texto 9">
            <a:extLst>
              <a:ext uri="{FF2B5EF4-FFF2-40B4-BE49-F238E27FC236}">
                <a16:creationId xmlns="" xmlns:a16="http://schemas.microsoft.com/office/drawing/2014/main" id="{45AE2BBF-E44A-1347-99FD-012C0D6F8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26990" y="3672884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5</a:t>
            </a:r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BFC3A1FF-A053-A941-8EA0-37E20C2C87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6" name="Rectángulo 12">
            <a:extLst>
              <a:ext uri="{FF2B5EF4-FFF2-40B4-BE49-F238E27FC236}">
                <a16:creationId xmlns="" xmlns:a16="http://schemas.microsoft.com/office/drawing/2014/main" id="{51D1CA5C-4990-7748-9147-DD76738ACAB7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7" name="Marcador de texto 25">
            <a:extLst>
              <a:ext uri="{FF2B5EF4-FFF2-40B4-BE49-F238E27FC236}">
                <a16:creationId xmlns="" xmlns:a16="http://schemas.microsoft.com/office/drawing/2014/main" id="{BC361B8D-90DB-E845-831C-FA178D18DD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7535A1B1-6756-C843-834E-81D93E405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A2192685-773C-8740-8F10-0077F0099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162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CON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6885492-6B30-CB47-8DE3-7A27C9E50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57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7134AD98-7DD7-E448-BFA1-A21E2218AE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BFC3A1FF-A053-A941-8EA0-37E20C2C87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1104901"/>
            <a:ext cx="8674894" cy="26627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6" name="Marcador de posición de imagen 3">
            <a:extLst>
              <a:ext uri="{FF2B5EF4-FFF2-40B4-BE49-F238E27FC236}">
                <a16:creationId xmlns="" xmlns:a16="http://schemas.microsoft.com/office/drawing/2014/main" id="{35391634-36F2-DE47-992E-2E0AC7C4372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65152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37" name="Marcador de texto 9">
            <a:extLst>
              <a:ext uri="{FF2B5EF4-FFF2-40B4-BE49-F238E27FC236}">
                <a16:creationId xmlns="" xmlns:a16="http://schemas.microsoft.com/office/drawing/2014/main" id="{22CFC2F2-9FE3-014D-A971-88F3B24CBE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63544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="" xmlns:a16="http://schemas.microsoft.com/office/drawing/2014/main" id="{39ECA5AB-EAE7-2F42-9741-3B7CA72E26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70748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1" name="Marcador de texto 9">
            <a:extLst>
              <a:ext uri="{FF2B5EF4-FFF2-40B4-BE49-F238E27FC236}">
                <a16:creationId xmlns="" xmlns:a16="http://schemas.microsoft.com/office/drawing/2014/main" id="{1FD910D4-98C4-B940-AB74-50EF56BB17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74957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="" xmlns:a16="http://schemas.microsoft.com/office/drawing/2014/main" id="{6CFBAEFD-5BCC-0547-B2A3-C61CC8D50ED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76343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5" name="Marcador de texto 9">
            <a:extLst>
              <a:ext uri="{FF2B5EF4-FFF2-40B4-BE49-F238E27FC236}">
                <a16:creationId xmlns="" xmlns:a16="http://schemas.microsoft.com/office/drawing/2014/main" id="{063EE157-672E-9941-8361-76EC19360D0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0525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="" xmlns:a16="http://schemas.microsoft.com/office/drawing/2014/main" id="{6717E845-2CDC-3349-82F2-C97DCBFB00F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481939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texto 9">
            <a:extLst>
              <a:ext uri="{FF2B5EF4-FFF2-40B4-BE49-F238E27FC236}">
                <a16:creationId xmlns="" xmlns:a16="http://schemas.microsoft.com/office/drawing/2014/main" id="{6E1C6FE5-B218-464E-BE6E-6CB81FC9C0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81937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9D1DCD0C-5413-D642-9FA3-69EB3398885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87534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Marcador de texto 9">
            <a:extLst>
              <a:ext uri="{FF2B5EF4-FFF2-40B4-BE49-F238E27FC236}">
                <a16:creationId xmlns="" xmlns:a16="http://schemas.microsoft.com/office/drawing/2014/main" id="{86EE8817-D8F7-C04E-A6E3-1DC172F7B4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7534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2" name="Marcador de posición de imagen 3">
            <a:extLst>
              <a:ext uri="{FF2B5EF4-FFF2-40B4-BE49-F238E27FC236}">
                <a16:creationId xmlns="" xmlns:a16="http://schemas.microsoft.com/office/drawing/2014/main" id="{28D8F0FC-D6E6-0746-AEE9-090324C9734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93131" y="1758667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3" name="Marcador de texto 9">
            <a:extLst>
              <a:ext uri="{FF2B5EF4-FFF2-40B4-BE49-F238E27FC236}">
                <a16:creationId xmlns="" xmlns:a16="http://schemas.microsoft.com/office/drawing/2014/main" id="{3319A07D-4E07-0643-91FF-4341E0D96A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3131" y="2689054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9951FA60-0B14-0A40-B74F-549DF839F5A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59557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5" name="Marcador de texto 9">
            <a:extLst>
              <a:ext uri="{FF2B5EF4-FFF2-40B4-BE49-F238E27FC236}">
                <a16:creationId xmlns="" xmlns:a16="http://schemas.microsoft.com/office/drawing/2014/main" id="{06EE74B2-31AD-5244-8E72-5C8AEE5B152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9557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="" xmlns:a16="http://schemas.microsoft.com/office/drawing/2014/main" id="{A775D428-0EC4-6A44-9E52-16E1D61EED8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565152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7" name="Marcador de texto 9">
            <a:extLst>
              <a:ext uri="{FF2B5EF4-FFF2-40B4-BE49-F238E27FC236}">
                <a16:creationId xmlns="" xmlns:a16="http://schemas.microsoft.com/office/drawing/2014/main" id="{CAE1DA1A-2E91-6048-9D06-35468F6D48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63544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="" xmlns:a16="http://schemas.microsoft.com/office/drawing/2014/main" id="{189C04E2-F4D4-5047-BCB7-3E55999E6BC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870748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9" name="Marcador de texto 9">
            <a:extLst>
              <a:ext uri="{FF2B5EF4-FFF2-40B4-BE49-F238E27FC236}">
                <a16:creationId xmlns="" xmlns:a16="http://schemas.microsoft.com/office/drawing/2014/main" id="{3172EB21-F390-314F-8DE5-A4A8B8578E1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74957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="" xmlns:a16="http://schemas.microsoft.com/office/drawing/2014/main" id="{3389D84D-0793-2A49-9401-D9B63807B29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176343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1" name="Marcador de texto 9">
            <a:extLst>
              <a:ext uri="{FF2B5EF4-FFF2-40B4-BE49-F238E27FC236}">
                <a16:creationId xmlns="" xmlns:a16="http://schemas.microsoft.com/office/drawing/2014/main" id="{E6A169E1-7891-CA48-B132-C44DA819D83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70525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2" name="Marcador de posición de imagen 3">
            <a:extLst>
              <a:ext uri="{FF2B5EF4-FFF2-40B4-BE49-F238E27FC236}">
                <a16:creationId xmlns="" xmlns:a16="http://schemas.microsoft.com/office/drawing/2014/main" id="{DB228D49-E6A4-594F-A668-D2B9D6057A7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481939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3" name="Marcador de texto 9">
            <a:extLst>
              <a:ext uri="{FF2B5EF4-FFF2-40B4-BE49-F238E27FC236}">
                <a16:creationId xmlns="" xmlns:a16="http://schemas.microsoft.com/office/drawing/2014/main" id="{B4604F28-6D88-DA4F-A0F5-2A0AB402924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81937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4" name="Marcador de posición de imagen 3">
            <a:extLst>
              <a:ext uri="{FF2B5EF4-FFF2-40B4-BE49-F238E27FC236}">
                <a16:creationId xmlns="" xmlns:a16="http://schemas.microsoft.com/office/drawing/2014/main" id="{2F29AB9C-48D1-8A4C-8596-E45E3CE1E36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787534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5" name="Marcador de texto 9">
            <a:extLst>
              <a:ext uri="{FF2B5EF4-FFF2-40B4-BE49-F238E27FC236}">
                <a16:creationId xmlns="" xmlns:a16="http://schemas.microsoft.com/office/drawing/2014/main" id="{C2E2253D-2DDE-E44C-95B7-D20BF761388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87534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6" name="Marcador de posición de imagen 3">
            <a:extLst>
              <a:ext uri="{FF2B5EF4-FFF2-40B4-BE49-F238E27FC236}">
                <a16:creationId xmlns="" xmlns:a16="http://schemas.microsoft.com/office/drawing/2014/main" id="{9EA08731-779D-824A-9B42-1711BB5D6ABC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093131" y="3450443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7" name="Marcador de texto 9">
            <a:extLst>
              <a:ext uri="{FF2B5EF4-FFF2-40B4-BE49-F238E27FC236}">
                <a16:creationId xmlns="" xmlns:a16="http://schemas.microsoft.com/office/drawing/2014/main" id="{DAC70E83-F80C-9E4B-967E-2E866BDF91D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3131" y="4380830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7" name="Rectángulo 12">
            <a:extLst>
              <a:ext uri="{FF2B5EF4-FFF2-40B4-BE49-F238E27FC236}">
                <a16:creationId xmlns="" xmlns:a16="http://schemas.microsoft.com/office/drawing/2014/main" id="{696FE60F-B4AB-1B44-A0CD-2E68272C5CBD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68" name="Marcador de texto 25">
            <a:extLst>
              <a:ext uri="{FF2B5EF4-FFF2-40B4-BE49-F238E27FC236}">
                <a16:creationId xmlns="" xmlns:a16="http://schemas.microsoft.com/office/drawing/2014/main" id="{5CD13D27-843E-E447-97D2-CE7165CA6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3B251D43-5E01-4E43-85C5-494D3CED6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="" xmlns:a16="http://schemas.microsoft.com/office/drawing/2014/main" id="{0BB1DDDF-A9FC-5B42-B2AD-A41D3D26D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77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CON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6885492-6B30-CB47-8DE3-7A27C9E50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57" y="1571440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7134AD98-7DD7-E448-BFA1-A21E2218AE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7636" y="1669758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BFC3A1FF-A053-A941-8EA0-37E20C2C87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1104901"/>
            <a:ext cx="8674894" cy="26627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="" xmlns:a16="http://schemas.microsoft.com/office/drawing/2014/main" id="{1E47CEFA-D65C-4A48-9B87-12E3F928F8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9557" y="2205911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59FE2D01-D57E-D949-9DCB-D5341EB419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557" y="2840383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="" xmlns:a16="http://schemas.microsoft.com/office/drawing/2014/main" id="{A3143C31-BF2F-C24D-97F8-EB4B405146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9557" y="3474854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68" name="Marcador de posición de imagen 3">
            <a:extLst>
              <a:ext uri="{FF2B5EF4-FFF2-40B4-BE49-F238E27FC236}">
                <a16:creationId xmlns="" xmlns:a16="http://schemas.microsoft.com/office/drawing/2014/main" id="{62C77D74-CFA9-7F44-A027-333742CDF78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59557" y="4109327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69" name="Marcador de texto 9">
            <a:extLst>
              <a:ext uri="{FF2B5EF4-FFF2-40B4-BE49-F238E27FC236}">
                <a16:creationId xmlns="" xmlns:a16="http://schemas.microsoft.com/office/drawing/2014/main" id="{A660A342-B4DD-2046-B1EB-52D7C9028F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7636" y="2287943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70" name="Marcador de texto 9">
            <a:extLst>
              <a:ext uri="{FF2B5EF4-FFF2-40B4-BE49-F238E27FC236}">
                <a16:creationId xmlns="" xmlns:a16="http://schemas.microsoft.com/office/drawing/2014/main" id="{2D85C097-6F57-8846-928E-1973A4E68C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636" y="2925447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71" name="Marcador de texto 9">
            <a:extLst>
              <a:ext uri="{FF2B5EF4-FFF2-40B4-BE49-F238E27FC236}">
                <a16:creationId xmlns="" xmlns:a16="http://schemas.microsoft.com/office/drawing/2014/main" id="{5DCE73BA-F9AF-2842-A3E1-6A02BA9D1C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7636" y="3543633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72" name="Marcador de texto 9">
            <a:extLst>
              <a:ext uri="{FF2B5EF4-FFF2-40B4-BE49-F238E27FC236}">
                <a16:creationId xmlns="" xmlns:a16="http://schemas.microsoft.com/office/drawing/2014/main" id="{BE95412D-0AB3-C642-B9AD-A45416AD07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636" y="4142501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73" name="Marcador de posición de imagen 3">
            <a:extLst>
              <a:ext uri="{FF2B5EF4-FFF2-40B4-BE49-F238E27FC236}">
                <a16:creationId xmlns="" xmlns:a16="http://schemas.microsoft.com/office/drawing/2014/main" id="{3447F7F3-004F-7545-B820-2E28D32DAEB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748856" y="1649472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74" name="Marcador de texto 9">
            <a:extLst>
              <a:ext uri="{FF2B5EF4-FFF2-40B4-BE49-F238E27FC236}">
                <a16:creationId xmlns="" xmlns:a16="http://schemas.microsoft.com/office/drawing/2014/main" id="{322AF44F-41E0-6E4E-A58F-EE37537192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48856" y="3726404"/>
            <a:ext cx="1736165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75" name="Marcador de posición de imagen 3">
            <a:extLst>
              <a:ext uri="{FF2B5EF4-FFF2-40B4-BE49-F238E27FC236}">
                <a16:creationId xmlns="" xmlns:a16="http://schemas.microsoft.com/office/drawing/2014/main" id="{A029BC6E-020D-944E-9F72-501268E61DB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64686" y="1649472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76" name="Marcador de texto 9">
            <a:extLst>
              <a:ext uri="{FF2B5EF4-FFF2-40B4-BE49-F238E27FC236}">
                <a16:creationId xmlns="" xmlns:a16="http://schemas.microsoft.com/office/drawing/2014/main" id="{FC8C31F4-E69D-EF4D-8173-1250E1FF69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4686" y="3726404"/>
            <a:ext cx="1736165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77" name="Marcador de posición de imagen 3">
            <a:extLst>
              <a:ext uri="{FF2B5EF4-FFF2-40B4-BE49-F238E27FC236}">
                <a16:creationId xmlns="" xmlns:a16="http://schemas.microsoft.com/office/drawing/2014/main" id="{C1F3E7B7-69B5-3540-B66E-153BC256E9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80516" y="1649472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78" name="Marcador de texto 9">
            <a:extLst>
              <a:ext uri="{FF2B5EF4-FFF2-40B4-BE49-F238E27FC236}">
                <a16:creationId xmlns="" xmlns:a16="http://schemas.microsoft.com/office/drawing/2014/main" id="{F26B0219-8A20-4D43-90A0-24D17582C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6316" y="3726404"/>
            <a:ext cx="1730364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35" name="Rectángulo 12">
            <a:extLst>
              <a:ext uri="{FF2B5EF4-FFF2-40B4-BE49-F238E27FC236}">
                <a16:creationId xmlns="" xmlns:a16="http://schemas.microsoft.com/office/drawing/2014/main" id="{9013B1C5-8E93-E842-85CB-C8961E1790C4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6" name="Marcador de texto 25">
            <a:extLst>
              <a:ext uri="{FF2B5EF4-FFF2-40B4-BE49-F238E27FC236}">
                <a16:creationId xmlns="" xmlns:a16="http://schemas.microsoft.com/office/drawing/2014/main" id="{7F968C26-4BDE-3B45-B09E-246F65B55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19B8AD61-2CA7-F941-93D1-A6DB1CADE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6C9B92D-867F-164B-AC15-01412B4E6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692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ICON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D6885492-6B30-CB47-8DE3-7A27C9E50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9557" y="1560197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7134AD98-7DD7-E448-BFA1-A21E2218AE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7636" y="1658515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33" name="Marcador de texto 4">
            <a:extLst>
              <a:ext uri="{FF2B5EF4-FFF2-40B4-BE49-F238E27FC236}">
                <a16:creationId xmlns="" xmlns:a16="http://schemas.microsoft.com/office/drawing/2014/main" id="{BFC3A1FF-A053-A941-8EA0-37E20C2C87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1104901"/>
            <a:ext cx="8674894" cy="26627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43" name="Marcador de posición de imagen 3">
            <a:extLst>
              <a:ext uri="{FF2B5EF4-FFF2-40B4-BE49-F238E27FC236}">
                <a16:creationId xmlns="" xmlns:a16="http://schemas.microsoft.com/office/drawing/2014/main" id="{1E47CEFA-D65C-4A48-9B87-12E3F928F85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9557" y="2194668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59FE2D01-D57E-D949-9DCB-D5341EB419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557" y="2829140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="" xmlns:a16="http://schemas.microsoft.com/office/drawing/2014/main" id="{A3143C31-BF2F-C24D-97F8-EB4B4051464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9557" y="3463611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68" name="Marcador de posición de imagen 3">
            <a:extLst>
              <a:ext uri="{FF2B5EF4-FFF2-40B4-BE49-F238E27FC236}">
                <a16:creationId xmlns="" xmlns:a16="http://schemas.microsoft.com/office/drawing/2014/main" id="{62C77D74-CFA9-7F44-A027-333742CDF78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59557" y="4098084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69" name="Marcador de texto 9">
            <a:extLst>
              <a:ext uri="{FF2B5EF4-FFF2-40B4-BE49-F238E27FC236}">
                <a16:creationId xmlns="" xmlns:a16="http://schemas.microsoft.com/office/drawing/2014/main" id="{A660A342-B4DD-2046-B1EB-52D7C9028F2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7636" y="2276700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70" name="Marcador de texto 9">
            <a:extLst>
              <a:ext uri="{FF2B5EF4-FFF2-40B4-BE49-F238E27FC236}">
                <a16:creationId xmlns="" xmlns:a16="http://schemas.microsoft.com/office/drawing/2014/main" id="{2D85C097-6F57-8846-928E-1973A4E68C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636" y="2914204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71" name="Marcador de texto 9">
            <a:extLst>
              <a:ext uri="{FF2B5EF4-FFF2-40B4-BE49-F238E27FC236}">
                <a16:creationId xmlns="" xmlns:a16="http://schemas.microsoft.com/office/drawing/2014/main" id="{5DCE73BA-F9AF-2842-A3E1-6A02BA9D1C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7636" y="3532390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72" name="Marcador de texto 9">
            <a:extLst>
              <a:ext uri="{FF2B5EF4-FFF2-40B4-BE49-F238E27FC236}">
                <a16:creationId xmlns="" xmlns:a16="http://schemas.microsoft.com/office/drawing/2014/main" id="{BE95412D-0AB3-C642-B9AD-A45416AD07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7636" y="4131257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06518AB9-2C6D-DC44-81E0-C67559154B8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490807" y="1634999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2" name="Marcador de texto 9">
            <a:extLst>
              <a:ext uri="{FF2B5EF4-FFF2-40B4-BE49-F238E27FC236}">
                <a16:creationId xmlns="" xmlns:a16="http://schemas.microsoft.com/office/drawing/2014/main" id="{1AFE3FB7-C1DF-9845-93AF-F343CF5768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6880" y="2565386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35" name="Marcador de posición de imagen 3">
            <a:extLst>
              <a:ext uri="{FF2B5EF4-FFF2-40B4-BE49-F238E27FC236}">
                <a16:creationId xmlns="" xmlns:a16="http://schemas.microsoft.com/office/drawing/2014/main" id="{2C6D9EBE-8DF5-9E49-8312-8C3F0A3AA0A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932168" y="1634999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37" name="Marcador de posición de imagen 3">
            <a:extLst>
              <a:ext uri="{FF2B5EF4-FFF2-40B4-BE49-F238E27FC236}">
                <a16:creationId xmlns="" xmlns:a16="http://schemas.microsoft.com/office/drawing/2014/main" id="{D1B062DD-C0A7-7F49-B708-0337A4767EC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373528" y="1634999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9" name="Marcador de posición de imagen 3">
            <a:extLst>
              <a:ext uri="{FF2B5EF4-FFF2-40B4-BE49-F238E27FC236}">
                <a16:creationId xmlns="" xmlns:a16="http://schemas.microsoft.com/office/drawing/2014/main" id="{BDF0001D-A4DD-4443-9345-FEDB37C0544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14889" y="1634999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7" name="Marcador de posición de imagen 3">
            <a:extLst>
              <a:ext uri="{FF2B5EF4-FFF2-40B4-BE49-F238E27FC236}">
                <a16:creationId xmlns="" xmlns:a16="http://schemas.microsoft.com/office/drawing/2014/main" id="{FCB9053B-9E19-3249-ADDF-429F84C250E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490807" y="3219101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8" name="Marcador de texto 9">
            <a:extLst>
              <a:ext uri="{FF2B5EF4-FFF2-40B4-BE49-F238E27FC236}">
                <a16:creationId xmlns="" xmlns:a16="http://schemas.microsoft.com/office/drawing/2014/main" id="{2427998D-5E7B-E846-A594-C19877B254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36880" y="4149488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5</a:t>
            </a:r>
          </a:p>
        </p:txBody>
      </p:sp>
      <p:sp>
        <p:nvSpPr>
          <p:cNvPr id="62" name="Marcador de texto 9">
            <a:extLst>
              <a:ext uri="{FF2B5EF4-FFF2-40B4-BE49-F238E27FC236}">
                <a16:creationId xmlns="" xmlns:a16="http://schemas.microsoft.com/office/drawing/2014/main" id="{37CA7AB8-83DB-6A4A-9A2B-75A101C2030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85754" y="2565386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63" name="Marcador de posición de imagen 3">
            <a:extLst>
              <a:ext uri="{FF2B5EF4-FFF2-40B4-BE49-F238E27FC236}">
                <a16:creationId xmlns="" xmlns:a16="http://schemas.microsoft.com/office/drawing/2014/main" id="{CD73D10A-DDF4-C343-A612-CA91AF85DC0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939680" y="3219101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4" name="Marcador de texto 9">
            <a:extLst>
              <a:ext uri="{FF2B5EF4-FFF2-40B4-BE49-F238E27FC236}">
                <a16:creationId xmlns="" xmlns:a16="http://schemas.microsoft.com/office/drawing/2014/main" id="{00DFAB78-5118-5640-B1BC-1C00CCF0D42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85754" y="4149488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6</a:t>
            </a:r>
          </a:p>
        </p:txBody>
      </p:sp>
      <p:sp>
        <p:nvSpPr>
          <p:cNvPr id="65" name="Marcador de texto 9">
            <a:extLst>
              <a:ext uri="{FF2B5EF4-FFF2-40B4-BE49-F238E27FC236}">
                <a16:creationId xmlns="" xmlns:a16="http://schemas.microsoft.com/office/drawing/2014/main" id="{7E9BDA84-6EC3-C24A-AF10-E1659D82545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86331" y="2565386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66" name="Marcador de posición de imagen 3">
            <a:extLst>
              <a:ext uri="{FF2B5EF4-FFF2-40B4-BE49-F238E27FC236}">
                <a16:creationId xmlns="" xmlns:a16="http://schemas.microsoft.com/office/drawing/2014/main" id="{4CA291BF-9F42-D74A-839C-0A4445C9AD0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340258" y="3219101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7" name="Marcador de texto 9">
            <a:extLst>
              <a:ext uri="{FF2B5EF4-FFF2-40B4-BE49-F238E27FC236}">
                <a16:creationId xmlns="" xmlns:a16="http://schemas.microsoft.com/office/drawing/2014/main" id="{14D3303D-CB1C-524F-A33B-DC2D12A8E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86331" y="4149488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7</a:t>
            </a:r>
          </a:p>
        </p:txBody>
      </p:sp>
      <p:sp>
        <p:nvSpPr>
          <p:cNvPr id="79" name="Marcador de texto 9">
            <a:extLst>
              <a:ext uri="{FF2B5EF4-FFF2-40B4-BE49-F238E27FC236}">
                <a16:creationId xmlns="" xmlns:a16="http://schemas.microsoft.com/office/drawing/2014/main" id="{4F95551C-A76D-BE42-BB45-BA2BEDEEF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44864" y="2565386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80" name="Marcador de posición de imagen 3">
            <a:extLst>
              <a:ext uri="{FF2B5EF4-FFF2-40B4-BE49-F238E27FC236}">
                <a16:creationId xmlns="" xmlns:a16="http://schemas.microsoft.com/office/drawing/2014/main" id="{1E00145A-F9C8-D748-8DF4-BC84859EA20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798791" y="3219101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1" name="Marcador de texto 9">
            <a:extLst>
              <a:ext uri="{FF2B5EF4-FFF2-40B4-BE49-F238E27FC236}">
                <a16:creationId xmlns="" xmlns:a16="http://schemas.microsoft.com/office/drawing/2014/main" id="{80032316-E6AB-7A4A-8FEA-F9B450BC968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644864" y="4149488"/>
            <a:ext cx="1110803" cy="408962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8</a:t>
            </a:r>
          </a:p>
        </p:txBody>
      </p:sp>
      <p:sp>
        <p:nvSpPr>
          <p:cNvPr id="44" name="Rectángulo 12">
            <a:extLst>
              <a:ext uri="{FF2B5EF4-FFF2-40B4-BE49-F238E27FC236}">
                <a16:creationId xmlns="" xmlns:a16="http://schemas.microsoft.com/office/drawing/2014/main" id="{2237040F-D2B8-064E-B967-443E2FC6BF95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45" name="Marcador de texto 25">
            <a:extLst>
              <a:ext uri="{FF2B5EF4-FFF2-40B4-BE49-F238E27FC236}">
                <a16:creationId xmlns="" xmlns:a16="http://schemas.microsoft.com/office/drawing/2014/main" id="{AC66469C-DE26-4C4D-9888-81E9098D89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6B1ACD21-8107-2F45-88C1-54868BD74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C41EB934-A0C0-404D-A309-C8246653D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15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15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9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15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15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9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15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15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9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9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6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5767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32BD83D9-CEF5-C344-9D3D-BA6AC5780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9557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FDE355DD-4393-8C48-BC8F-87F25D9060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2356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="" xmlns:a16="http://schemas.microsoft.com/office/drawing/2014/main" id="{51036407-3A57-4F48-9886-608C5AEBEA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5155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="" xmlns:a16="http://schemas.microsoft.com/office/drawing/2014/main" id="{09758F51-7061-C24E-8BAB-360D5D83B0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57954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="" xmlns:a16="http://schemas.microsoft.com/office/drawing/2014/main" id="{0D8282EF-CDF5-6D49-BF51-D6FC461C93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90753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="" xmlns:a16="http://schemas.microsoft.com/office/drawing/2014/main" id="{4B2EB426-EADE-D147-A3E8-1F63CFB20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23552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316AE166-783B-684F-A1CC-2F2C4DFBBA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63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02F55CA6-EFBB-FA4C-8235-F175A69F15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91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809867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5294E36E-ED41-7945-A086-7B1D63DA1407}"/>
              </a:ext>
            </a:extLst>
          </p:cNvPr>
          <p:cNvSpPr/>
          <p:nvPr userDrawn="1"/>
        </p:nvSpPr>
        <p:spPr>
          <a:xfrm>
            <a:off x="259557" y="1533047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19D29D73-25AA-8246-8454-17979C239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1032940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D1BDB8B-F843-9D4C-8F13-78D9D57AA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78F109E-4C71-A445-958E-114C6CB3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  <p:sp>
        <p:nvSpPr>
          <p:cNvPr id="32" name="Marcador de posición de imagen 3">
            <a:extLst>
              <a:ext uri="{FF2B5EF4-FFF2-40B4-BE49-F238E27FC236}">
                <a16:creationId xmlns="" xmlns:a16="http://schemas.microsoft.com/office/drawing/2014/main" id="{B2D43F95-DA12-EF41-8E10-0D1EB3045D2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59556" y="2513740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3" name="Marcador de texto 9">
            <a:extLst>
              <a:ext uri="{FF2B5EF4-FFF2-40B4-BE49-F238E27FC236}">
                <a16:creationId xmlns="" xmlns:a16="http://schemas.microsoft.com/office/drawing/2014/main" id="{AA1C2BDE-A8EB-8948-AF13-13B199AAD1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4127439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34" name="Marcador de posición de imagen 3">
            <a:extLst>
              <a:ext uri="{FF2B5EF4-FFF2-40B4-BE49-F238E27FC236}">
                <a16:creationId xmlns="" xmlns:a16="http://schemas.microsoft.com/office/drawing/2014/main" id="{F4733AA5-9DD3-5E4E-B42C-85E6D44399E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76415" y="2513740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5" name="Marcador de texto 9">
            <a:extLst>
              <a:ext uri="{FF2B5EF4-FFF2-40B4-BE49-F238E27FC236}">
                <a16:creationId xmlns="" xmlns:a16="http://schemas.microsoft.com/office/drawing/2014/main" id="{EF2123E3-6D8B-6243-941A-D57C114F1E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8222" y="4127439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36" name="Marcador de posición de imagen 3">
            <a:extLst>
              <a:ext uri="{FF2B5EF4-FFF2-40B4-BE49-F238E27FC236}">
                <a16:creationId xmlns="" xmlns:a16="http://schemas.microsoft.com/office/drawing/2014/main" id="{5AC7677F-2D72-0046-9526-A1A96ED6CBE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93273" y="2513740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7" name="Marcador de texto 9">
            <a:extLst>
              <a:ext uri="{FF2B5EF4-FFF2-40B4-BE49-F238E27FC236}">
                <a16:creationId xmlns="" xmlns:a16="http://schemas.microsoft.com/office/drawing/2014/main" id="{9558FDB0-83B7-A945-8626-0BB62221D8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3274" y="4127439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38" name="Marcador de posición de imagen 3">
            <a:extLst>
              <a:ext uri="{FF2B5EF4-FFF2-40B4-BE49-F238E27FC236}">
                <a16:creationId xmlns="" xmlns:a16="http://schemas.microsoft.com/office/drawing/2014/main" id="{27E34458-60C0-3741-AB90-E4B0F62168C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10132" y="2513740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39" name="Marcador de texto 9">
            <a:extLst>
              <a:ext uri="{FF2B5EF4-FFF2-40B4-BE49-F238E27FC236}">
                <a16:creationId xmlns="" xmlns:a16="http://schemas.microsoft.com/office/drawing/2014/main" id="{25A92243-ECD3-E04E-900F-3E376E2B07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0132" y="4127439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40" name="Marcador de posición de imagen 3">
            <a:extLst>
              <a:ext uri="{FF2B5EF4-FFF2-40B4-BE49-F238E27FC236}">
                <a16:creationId xmlns="" xmlns:a16="http://schemas.microsoft.com/office/drawing/2014/main" id="{382D5E37-7509-7B4C-8356-1CC387EF981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26990" y="2513740"/>
            <a:ext cx="1391841" cy="1391840"/>
          </a:xfrm>
        </p:spPr>
        <p:txBody>
          <a:bodyPr/>
          <a:lstStyle/>
          <a:p>
            <a:endParaRPr lang="es-ES"/>
          </a:p>
        </p:txBody>
      </p:sp>
      <p:sp>
        <p:nvSpPr>
          <p:cNvPr id="41" name="Marcador de texto 9">
            <a:extLst>
              <a:ext uri="{FF2B5EF4-FFF2-40B4-BE49-F238E27FC236}">
                <a16:creationId xmlns="" xmlns:a16="http://schemas.microsoft.com/office/drawing/2014/main" id="{02FE3C98-EB96-C146-86AF-AB56FD1D9D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26990" y="4127439"/>
            <a:ext cx="1365647" cy="655357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5</a:t>
            </a:r>
          </a:p>
        </p:txBody>
      </p:sp>
    </p:spTree>
    <p:extLst>
      <p:ext uri="{BB962C8B-B14F-4D97-AF65-F5344CB8AC3E}">
        <p14:creationId xmlns:p14="http://schemas.microsoft.com/office/powerpoint/2010/main" val="13436820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ICON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32BD83D9-CEF5-C344-9D3D-BA6AC5780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9557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FDE355DD-4393-8C48-BC8F-87F25D9060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2356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="" xmlns:a16="http://schemas.microsoft.com/office/drawing/2014/main" id="{51036407-3A57-4F48-9886-608C5AEBEA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5155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="" xmlns:a16="http://schemas.microsoft.com/office/drawing/2014/main" id="{09758F51-7061-C24E-8BAB-360D5D83B0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57954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="" xmlns:a16="http://schemas.microsoft.com/office/drawing/2014/main" id="{0D8282EF-CDF5-6D49-BF51-D6FC461C93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90753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="" xmlns:a16="http://schemas.microsoft.com/office/drawing/2014/main" id="{4B2EB426-EADE-D147-A3E8-1F63CFB20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23552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316AE166-783B-684F-A1CC-2F2C4DFBBA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63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02F55CA6-EFBB-FA4C-8235-F175A69F15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91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809867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5294E36E-ED41-7945-A086-7B1D63DA1407}"/>
              </a:ext>
            </a:extLst>
          </p:cNvPr>
          <p:cNvSpPr/>
          <p:nvPr userDrawn="1"/>
        </p:nvSpPr>
        <p:spPr>
          <a:xfrm>
            <a:off x="259557" y="1533047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19D29D73-25AA-8246-8454-17979C239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1032940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D1BDB8B-F843-9D4C-8F13-78D9D57AA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78F109E-4C71-A445-958E-114C6CB3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  <p:sp>
        <p:nvSpPr>
          <p:cNvPr id="42" name="Marcador de posición de imagen 3">
            <a:extLst>
              <a:ext uri="{FF2B5EF4-FFF2-40B4-BE49-F238E27FC236}">
                <a16:creationId xmlns="" xmlns:a16="http://schemas.microsoft.com/office/drawing/2014/main" id="{987CB851-7FDC-AE4B-A23E-E74EE495D59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59557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3" name="Marcador de texto 9">
            <a:extLst>
              <a:ext uri="{FF2B5EF4-FFF2-40B4-BE49-F238E27FC236}">
                <a16:creationId xmlns="" xmlns:a16="http://schemas.microsoft.com/office/drawing/2014/main" id="{AAA83588-B800-0E46-B41C-63F3F0D2B2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557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="" xmlns:a16="http://schemas.microsoft.com/office/drawing/2014/main" id="{BB822B2F-D267-0644-A31E-F599127E75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65152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5" name="Marcador de texto 9">
            <a:extLst>
              <a:ext uri="{FF2B5EF4-FFF2-40B4-BE49-F238E27FC236}">
                <a16:creationId xmlns="" xmlns:a16="http://schemas.microsoft.com/office/drawing/2014/main" id="{3981377F-E9C3-9943-9228-74050DBBAB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63544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9C317F13-FDF8-F246-93A2-CD1CFCEFFD3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870748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texto 9">
            <a:extLst>
              <a:ext uri="{FF2B5EF4-FFF2-40B4-BE49-F238E27FC236}">
                <a16:creationId xmlns="" xmlns:a16="http://schemas.microsoft.com/office/drawing/2014/main" id="{1F7E3685-7430-E441-9494-2B32880013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74957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="" xmlns:a16="http://schemas.microsoft.com/office/drawing/2014/main" id="{1BE1DA88-8928-9446-9574-362697FBC71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76343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texto 9">
            <a:extLst>
              <a:ext uri="{FF2B5EF4-FFF2-40B4-BE49-F238E27FC236}">
                <a16:creationId xmlns="" xmlns:a16="http://schemas.microsoft.com/office/drawing/2014/main" id="{3D0B64DD-B14C-2642-AEE9-C17F114B57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0525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5353CC2A-58BC-FD49-9306-EFDAB2A58EB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481939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Marcador de texto 9">
            <a:extLst>
              <a:ext uri="{FF2B5EF4-FFF2-40B4-BE49-F238E27FC236}">
                <a16:creationId xmlns="" xmlns:a16="http://schemas.microsoft.com/office/drawing/2014/main" id="{338215D0-BE47-784C-8F4E-5FDC31EF24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81937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2" name="Marcador de posición de imagen 3">
            <a:extLst>
              <a:ext uri="{FF2B5EF4-FFF2-40B4-BE49-F238E27FC236}">
                <a16:creationId xmlns="" xmlns:a16="http://schemas.microsoft.com/office/drawing/2014/main" id="{B5E93A57-BC12-0144-8A70-233BD968DF7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787534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3" name="Marcador de texto 9">
            <a:extLst>
              <a:ext uri="{FF2B5EF4-FFF2-40B4-BE49-F238E27FC236}">
                <a16:creationId xmlns="" xmlns:a16="http://schemas.microsoft.com/office/drawing/2014/main" id="{DB4E3C6C-89F3-4A47-9E99-9A43FC047C6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87534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621AAF6F-63E6-9241-9B50-C55A174A47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93131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5" name="Marcador de texto 9">
            <a:extLst>
              <a:ext uri="{FF2B5EF4-FFF2-40B4-BE49-F238E27FC236}">
                <a16:creationId xmlns="" xmlns:a16="http://schemas.microsoft.com/office/drawing/2014/main" id="{34BFE0AF-A555-1549-9E21-F7E3991672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3131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="" xmlns:a16="http://schemas.microsoft.com/office/drawing/2014/main" id="{784B31C8-09C7-DA4A-8060-FA102C824E3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59557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7" name="Marcador de texto 9">
            <a:extLst>
              <a:ext uri="{FF2B5EF4-FFF2-40B4-BE49-F238E27FC236}">
                <a16:creationId xmlns="" xmlns:a16="http://schemas.microsoft.com/office/drawing/2014/main" id="{FD1F348D-486E-9448-BD0B-9A04831F98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9557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="" xmlns:a16="http://schemas.microsoft.com/office/drawing/2014/main" id="{92B47CFB-A1B6-CA43-8D35-9FA48A47EED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565152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9" name="Marcador de texto 9">
            <a:extLst>
              <a:ext uri="{FF2B5EF4-FFF2-40B4-BE49-F238E27FC236}">
                <a16:creationId xmlns="" xmlns:a16="http://schemas.microsoft.com/office/drawing/2014/main" id="{89268DB2-0592-1446-BBDE-EEFB38D830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63544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0" name="Marcador de posición de imagen 3">
            <a:extLst>
              <a:ext uri="{FF2B5EF4-FFF2-40B4-BE49-F238E27FC236}">
                <a16:creationId xmlns="" xmlns:a16="http://schemas.microsoft.com/office/drawing/2014/main" id="{C5BB2BD1-39DF-B24F-A60D-72DDBEDACEEB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870748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1" name="Marcador de texto 9">
            <a:extLst>
              <a:ext uri="{FF2B5EF4-FFF2-40B4-BE49-F238E27FC236}">
                <a16:creationId xmlns="" xmlns:a16="http://schemas.microsoft.com/office/drawing/2014/main" id="{DEFA8A1D-9A48-674D-8989-5C806F5E6C8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74957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2" name="Marcador de posición de imagen 3">
            <a:extLst>
              <a:ext uri="{FF2B5EF4-FFF2-40B4-BE49-F238E27FC236}">
                <a16:creationId xmlns="" xmlns:a16="http://schemas.microsoft.com/office/drawing/2014/main" id="{B462469D-E9D6-CC43-BB3B-9567200FFB6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176343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3" name="Marcador de texto 9">
            <a:extLst>
              <a:ext uri="{FF2B5EF4-FFF2-40B4-BE49-F238E27FC236}">
                <a16:creationId xmlns="" xmlns:a16="http://schemas.microsoft.com/office/drawing/2014/main" id="{3200B203-7E76-3B40-BD9A-6FFB785E9AC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170525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4" name="Marcador de posición de imagen 3">
            <a:extLst>
              <a:ext uri="{FF2B5EF4-FFF2-40B4-BE49-F238E27FC236}">
                <a16:creationId xmlns="" xmlns:a16="http://schemas.microsoft.com/office/drawing/2014/main" id="{46AB9E2B-3612-D84A-87D9-88D7003256B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481939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5" name="Marcador de texto 9">
            <a:extLst>
              <a:ext uri="{FF2B5EF4-FFF2-40B4-BE49-F238E27FC236}">
                <a16:creationId xmlns="" xmlns:a16="http://schemas.microsoft.com/office/drawing/2014/main" id="{ADDEEEC3-B8DF-3549-897F-3B82CB5D99C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81937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6" name="Marcador de posición de imagen 3">
            <a:extLst>
              <a:ext uri="{FF2B5EF4-FFF2-40B4-BE49-F238E27FC236}">
                <a16:creationId xmlns="" xmlns:a16="http://schemas.microsoft.com/office/drawing/2014/main" id="{A536668A-7D00-7945-8E15-59700838A6D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787534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7" name="Marcador de texto 9">
            <a:extLst>
              <a:ext uri="{FF2B5EF4-FFF2-40B4-BE49-F238E27FC236}">
                <a16:creationId xmlns="" xmlns:a16="http://schemas.microsoft.com/office/drawing/2014/main" id="{A61323AD-163A-8D41-9A8B-D7C843A3FA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87534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8" name="Marcador de posición de imagen 3">
            <a:extLst>
              <a:ext uri="{FF2B5EF4-FFF2-40B4-BE49-F238E27FC236}">
                <a16:creationId xmlns="" xmlns:a16="http://schemas.microsoft.com/office/drawing/2014/main" id="{B2DBFA34-C810-C84C-A064-4C45A0A0A92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093131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9" name="Marcador de texto 9">
            <a:extLst>
              <a:ext uri="{FF2B5EF4-FFF2-40B4-BE49-F238E27FC236}">
                <a16:creationId xmlns="" xmlns:a16="http://schemas.microsoft.com/office/drawing/2014/main" id="{9D289F59-2AAC-444E-BF8D-3A1BAB15999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3131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</p:spTree>
    <p:extLst>
      <p:ext uri="{BB962C8B-B14F-4D97-AF65-F5344CB8AC3E}">
        <p14:creationId xmlns:p14="http://schemas.microsoft.com/office/powerpoint/2010/main" val="27259739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ICON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32BD83D9-CEF5-C344-9D3D-BA6AC5780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9557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FDE355DD-4393-8C48-BC8F-87F25D9060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2356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="" xmlns:a16="http://schemas.microsoft.com/office/drawing/2014/main" id="{51036407-3A57-4F48-9886-608C5AEBEA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5155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="" xmlns:a16="http://schemas.microsoft.com/office/drawing/2014/main" id="{09758F51-7061-C24E-8BAB-360D5D83B0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57954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="" xmlns:a16="http://schemas.microsoft.com/office/drawing/2014/main" id="{0D8282EF-CDF5-6D49-BF51-D6FC461C93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90753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="" xmlns:a16="http://schemas.microsoft.com/office/drawing/2014/main" id="{4B2EB426-EADE-D147-A3E8-1F63CFB20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23552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316AE166-783B-684F-A1CC-2F2C4DFBBA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63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02F55CA6-EFBB-FA4C-8235-F175A69F15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91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809867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5294E36E-ED41-7945-A086-7B1D63DA1407}"/>
              </a:ext>
            </a:extLst>
          </p:cNvPr>
          <p:cNvSpPr/>
          <p:nvPr userDrawn="1"/>
        </p:nvSpPr>
        <p:spPr>
          <a:xfrm>
            <a:off x="259557" y="1533047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19D29D73-25AA-8246-8454-17979C239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1032940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D1BDB8B-F843-9D4C-8F13-78D9D57AA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78F109E-4C71-A445-958E-114C6CB3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  <p:sp>
        <p:nvSpPr>
          <p:cNvPr id="42" name="Marcador de posición de imagen 3">
            <a:extLst>
              <a:ext uri="{FF2B5EF4-FFF2-40B4-BE49-F238E27FC236}">
                <a16:creationId xmlns="" xmlns:a16="http://schemas.microsoft.com/office/drawing/2014/main" id="{BBADAA27-842F-7B44-8C2C-8FEE6B765A2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9557" y="2425276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3" name="Marcador de texto 9">
            <a:extLst>
              <a:ext uri="{FF2B5EF4-FFF2-40B4-BE49-F238E27FC236}">
                <a16:creationId xmlns="" xmlns:a16="http://schemas.microsoft.com/office/drawing/2014/main" id="{4EDC8C1C-749F-CD49-846C-2A795A204D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7636" y="2523594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44" name="Marcador de posición de imagen 3">
            <a:extLst>
              <a:ext uri="{FF2B5EF4-FFF2-40B4-BE49-F238E27FC236}">
                <a16:creationId xmlns="" xmlns:a16="http://schemas.microsoft.com/office/drawing/2014/main" id="{2E553E2C-6A15-9543-B77D-6988E31C17F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9557" y="3059747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="" xmlns:a16="http://schemas.microsoft.com/office/drawing/2014/main" id="{38BC09AF-F130-7446-B8C6-4B9462D0B3B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59557" y="3694219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="" xmlns:a16="http://schemas.microsoft.com/office/drawing/2014/main" id="{65675275-4A69-CB48-9D31-2415C0BF666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557" y="4328690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47" name="Marcador de texto 9">
            <a:extLst>
              <a:ext uri="{FF2B5EF4-FFF2-40B4-BE49-F238E27FC236}">
                <a16:creationId xmlns="" xmlns:a16="http://schemas.microsoft.com/office/drawing/2014/main" id="{8D6BFED9-E2AA-3F40-A850-ACF38DE82E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7636" y="3141779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48" name="Marcador de texto 9">
            <a:extLst>
              <a:ext uri="{FF2B5EF4-FFF2-40B4-BE49-F238E27FC236}">
                <a16:creationId xmlns="" xmlns:a16="http://schemas.microsoft.com/office/drawing/2014/main" id="{DC7D125F-E2C1-A148-94DF-56205BB3017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7636" y="3779283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49" name="Marcador de texto 9">
            <a:extLst>
              <a:ext uri="{FF2B5EF4-FFF2-40B4-BE49-F238E27FC236}">
                <a16:creationId xmlns="" xmlns:a16="http://schemas.microsoft.com/office/drawing/2014/main" id="{029366B2-6200-3B41-9FB5-B081961812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7636" y="4397469"/>
            <a:ext cx="1487153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5FB86DA7-603E-3943-B71C-C5946DB3672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48856" y="2374397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Marcador de texto 9">
            <a:extLst>
              <a:ext uri="{FF2B5EF4-FFF2-40B4-BE49-F238E27FC236}">
                <a16:creationId xmlns="" xmlns:a16="http://schemas.microsoft.com/office/drawing/2014/main" id="{BE38FF62-928A-9940-B0B6-5047290CA7D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8856" y="4266866"/>
            <a:ext cx="1736165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2" name="Marcador de posición de imagen 3">
            <a:extLst>
              <a:ext uri="{FF2B5EF4-FFF2-40B4-BE49-F238E27FC236}">
                <a16:creationId xmlns="" xmlns:a16="http://schemas.microsoft.com/office/drawing/2014/main" id="{AB7EE7DB-2290-A64F-BB28-962A0147B4E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964686" y="2374397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53" name="Marcador de texto 9">
            <a:extLst>
              <a:ext uri="{FF2B5EF4-FFF2-40B4-BE49-F238E27FC236}">
                <a16:creationId xmlns="" xmlns:a16="http://schemas.microsoft.com/office/drawing/2014/main" id="{5F06DDF7-C26B-134F-880A-F6EBB4F9902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64686" y="4266866"/>
            <a:ext cx="1736165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05EB2759-F215-1C4B-A867-881419C0ED3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180516" y="2374397"/>
            <a:ext cx="1736165" cy="1736164"/>
          </a:xfrm>
        </p:spPr>
        <p:txBody>
          <a:bodyPr/>
          <a:lstStyle/>
          <a:p>
            <a:endParaRPr lang="es-ES"/>
          </a:p>
        </p:txBody>
      </p:sp>
      <p:sp>
        <p:nvSpPr>
          <p:cNvPr id="55" name="Marcador de texto 9">
            <a:extLst>
              <a:ext uri="{FF2B5EF4-FFF2-40B4-BE49-F238E27FC236}">
                <a16:creationId xmlns="" xmlns:a16="http://schemas.microsoft.com/office/drawing/2014/main" id="{802E767C-B855-8742-ACF7-3C5C806FD7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86316" y="4266866"/>
            <a:ext cx="1730364" cy="765846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5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</p:spTree>
    <p:extLst>
      <p:ext uri="{BB962C8B-B14F-4D97-AF65-F5344CB8AC3E}">
        <p14:creationId xmlns:p14="http://schemas.microsoft.com/office/powerpoint/2010/main" val="11378729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ICONO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32BD83D9-CEF5-C344-9D3D-BA6AC5780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9557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FDE355DD-4393-8C48-BC8F-87F25D9060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2356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2" name="Marcador de posición de imagen 3">
            <a:extLst>
              <a:ext uri="{FF2B5EF4-FFF2-40B4-BE49-F238E27FC236}">
                <a16:creationId xmlns="" xmlns:a16="http://schemas.microsoft.com/office/drawing/2014/main" id="{51036407-3A57-4F48-9886-608C5AEBEA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5155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="" xmlns:a16="http://schemas.microsoft.com/office/drawing/2014/main" id="{09758F51-7061-C24E-8BAB-360D5D83B0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57954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Marcador de posición de imagen 3">
            <a:extLst>
              <a:ext uri="{FF2B5EF4-FFF2-40B4-BE49-F238E27FC236}">
                <a16:creationId xmlns="" xmlns:a16="http://schemas.microsoft.com/office/drawing/2014/main" id="{0D8282EF-CDF5-6D49-BF51-D6FC461C93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90753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Marcador de posición de imagen 3">
            <a:extLst>
              <a:ext uri="{FF2B5EF4-FFF2-40B4-BE49-F238E27FC236}">
                <a16:creationId xmlns="" xmlns:a16="http://schemas.microsoft.com/office/drawing/2014/main" id="{4B2EB426-EADE-D147-A3E8-1F63CFB20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23552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316AE166-783B-684F-A1CC-2F2C4DFBBA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63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="" xmlns:a16="http://schemas.microsoft.com/office/drawing/2014/main" id="{02F55CA6-EFBB-FA4C-8235-F175A69F150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89151" y="224487"/>
            <a:ext cx="437486" cy="437486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809867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5294E36E-ED41-7945-A086-7B1D63DA1407}"/>
              </a:ext>
            </a:extLst>
          </p:cNvPr>
          <p:cNvSpPr/>
          <p:nvPr userDrawn="1"/>
        </p:nvSpPr>
        <p:spPr>
          <a:xfrm>
            <a:off x="259557" y="1533047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19D29D73-25AA-8246-8454-17979C239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1032940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8D1BDB8B-F843-9D4C-8F13-78D9D57AA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78F109E-4C71-A445-958E-114C6CB3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  <p:sp>
        <p:nvSpPr>
          <p:cNvPr id="48" name="Marcador de posición de imagen 3">
            <a:extLst>
              <a:ext uri="{FF2B5EF4-FFF2-40B4-BE49-F238E27FC236}">
                <a16:creationId xmlns="" xmlns:a16="http://schemas.microsoft.com/office/drawing/2014/main" id="{1BE1DA88-8928-9446-9574-362697FBC71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412833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49" name="Marcador de texto 9">
            <a:extLst>
              <a:ext uri="{FF2B5EF4-FFF2-40B4-BE49-F238E27FC236}">
                <a16:creationId xmlns="" xmlns:a16="http://schemas.microsoft.com/office/drawing/2014/main" id="{3D0B64DD-B14C-2642-AEE9-C17F114B57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07015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="" xmlns:a16="http://schemas.microsoft.com/office/drawing/2014/main" id="{5353CC2A-58BC-FD49-9306-EFDAB2A58EB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647482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1" name="Marcador de texto 9">
            <a:extLst>
              <a:ext uri="{FF2B5EF4-FFF2-40B4-BE49-F238E27FC236}">
                <a16:creationId xmlns="" xmlns:a16="http://schemas.microsoft.com/office/drawing/2014/main" id="{338215D0-BE47-784C-8F4E-5FDC31EF24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47480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2" name="Marcador de posición de imagen 3">
            <a:extLst>
              <a:ext uri="{FF2B5EF4-FFF2-40B4-BE49-F238E27FC236}">
                <a16:creationId xmlns="" xmlns:a16="http://schemas.microsoft.com/office/drawing/2014/main" id="{B5E93A57-BC12-0144-8A70-233BD968DF7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70306" y="2267222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3" name="Marcador de texto 9">
            <a:extLst>
              <a:ext uri="{FF2B5EF4-FFF2-40B4-BE49-F238E27FC236}">
                <a16:creationId xmlns="" xmlns:a16="http://schemas.microsoft.com/office/drawing/2014/main" id="{DB4E3C6C-89F3-4A47-9E99-9A43FC047C6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0306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="" xmlns:a16="http://schemas.microsoft.com/office/drawing/2014/main" id="{621AAF6F-63E6-9241-9B50-C55A174A47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93131" y="2267222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55" name="Marcador de texto 9">
            <a:extLst>
              <a:ext uri="{FF2B5EF4-FFF2-40B4-BE49-F238E27FC236}">
                <a16:creationId xmlns="" xmlns:a16="http://schemas.microsoft.com/office/drawing/2014/main" id="{34BFE0AF-A555-1549-9E21-F7E3991672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3131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2" name="Marcador de posición de imagen 3">
            <a:extLst>
              <a:ext uri="{FF2B5EF4-FFF2-40B4-BE49-F238E27FC236}">
                <a16:creationId xmlns="" xmlns:a16="http://schemas.microsoft.com/office/drawing/2014/main" id="{B462469D-E9D6-CC43-BB3B-9567200FFB6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412833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3" name="Marcador de texto 9">
            <a:extLst>
              <a:ext uri="{FF2B5EF4-FFF2-40B4-BE49-F238E27FC236}">
                <a16:creationId xmlns="" xmlns:a16="http://schemas.microsoft.com/office/drawing/2014/main" id="{3200B203-7E76-3B40-BD9A-6FFB785E9AC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07015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4" name="Marcador de posición de imagen 3">
            <a:extLst>
              <a:ext uri="{FF2B5EF4-FFF2-40B4-BE49-F238E27FC236}">
                <a16:creationId xmlns="" xmlns:a16="http://schemas.microsoft.com/office/drawing/2014/main" id="{46AB9E2B-3612-D84A-87D9-88D7003256B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647482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5" name="Marcador de texto 9">
            <a:extLst>
              <a:ext uri="{FF2B5EF4-FFF2-40B4-BE49-F238E27FC236}">
                <a16:creationId xmlns="" xmlns:a16="http://schemas.microsoft.com/office/drawing/2014/main" id="{ADDEEEC3-B8DF-3549-897F-3B82CB5D99C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7480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6" name="Marcador de posición de imagen 3">
            <a:extLst>
              <a:ext uri="{FF2B5EF4-FFF2-40B4-BE49-F238E27FC236}">
                <a16:creationId xmlns="" xmlns:a16="http://schemas.microsoft.com/office/drawing/2014/main" id="{A536668A-7D00-7945-8E15-59700838A6D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6870306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7" name="Marcador de texto 9">
            <a:extLst>
              <a:ext uri="{FF2B5EF4-FFF2-40B4-BE49-F238E27FC236}">
                <a16:creationId xmlns="" xmlns:a16="http://schemas.microsoft.com/office/drawing/2014/main" id="{A61323AD-163A-8D41-9A8B-D7C843A3FAD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870306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68" name="Marcador de posición de imagen 3">
            <a:extLst>
              <a:ext uri="{FF2B5EF4-FFF2-40B4-BE49-F238E27FC236}">
                <a16:creationId xmlns="" xmlns:a16="http://schemas.microsoft.com/office/drawing/2014/main" id="{B2DBFA34-C810-C84C-A064-4C45A0A0A926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093131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69" name="Marcador de texto 9">
            <a:extLst>
              <a:ext uri="{FF2B5EF4-FFF2-40B4-BE49-F238E27FC236}">
                <a16:creationId xmlns="" xmlns:a16="http://schemas.microsoft.com/office/drawing/2014/main" id="{9D289F59-2AAC-444E-BF8D-3A1BAB15999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93131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70" name="Marcador de posición de imagen 3">
            <a:extLst>
              <a:ext uri="{FF2B5EF4-FFF2-40B4-BE49-F238E27FC236}">
                <a16:creationId xmlns="" xmlns:a16="http://schemas.microsoft.com/office/drawing/2014/main" id="{91D5080A-0461-8541-859A-F44EDCE55494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59557" y="2358062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71" name="Marcador de texto 9">
            <a:extLst>
              <a:ext uri="{FF2B5EF4-FFF2-40B4-BE49-F238E27FC236}">
                <a16:creationId xmlns="" xmlns:a16="http://schemas.microsoft.com/office/drawing/2014/main" id="{212F38C1-CACD-3A41-9476-7D787D85CFF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7636" y="2456380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72" name="Marcador de posición de imagen 3">
            <a:extLst>
              <a:ext uri="{FF2B5EF4-FFF2-40B4-BE49-F238E27FC236}">
                <a16:creationId xmlns="" xmlns:a16="http://schemas.microsoft.com/office/drawing/2014/main" id="{E65E32EA-A493-9843-982A-E55ED908276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9557" y="3037503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73" name="Marcador de posición de imagen 3">
            <a:extLst>
              <a:ext uri="{FF2B5EF4-FFF2-40B4-BE49-F238E27FC236}">
                <a16:creationId xmlns="" xmlns:a16="http://schemas.microsoft.com/office/drawing/2014/main" id="{673B3AC4-701E-D742-919E-D1909E77743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59557" y="3719273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74" name="Marcador de posición de imagen 3">
            <a:extLst>
              <a:ext uri="{FF2B5EF4-FFF2-40B4-BE49-F238E27FC236}">
                <a16:creationId xmlns="" xmlns:a16="http://schemas.microsoft.com/office/drawing/2014/main" id="{CE5FE181-E1DB-EC46-82CA-2D87721DBE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9557" y="4407629"/>
            <a:ext cx="520186" cy="520185"/>
          </a:xfrm>
        </p:spPr>
        <p:txBody>
          <a:bodyPr/>
          <a:lstStyle/>
          <a:p>
            <a:endParaRPr lang="es-ES"/>
          </a:p>
        </p:txBody>
      </p:sp>
      <p:sp>
        <p:nvSpPr>
          <p:cNvPr id="75" name="Marcador de texto 9">
            <a:extLst>
              <a:ext uri="{FF2B5EF4-FFF2-40B4-BE49-F238E27FC236}">
                <a16:creationId xmlns="" xmlns:a16="http://schemas.microsoft.com/office/drawing/2014/main" id="{35DF3064-7BDF-FA4E-8104-2BEA791948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7636" y="3119535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2</a:t>
            </a:r>
          </a:p>
        </p:txBody>
      </p:sp>
      <p:sp>
        <p:nvSpPr>
          <p:cNvPr id="76" name="Marcador de texto 9">
            <a:extLst>
              <a:ext uri="{FF2B5EF4-FFF2-40B4-BE49-F238E27FC236}">
                <a16:creationId xmlns="" xmlns:a16="http://schemas.microsoft.com/office/drawing/2014/main" id="{1CF88C23-D8E5-2E45-AFDA-290B02DE3B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7636" y="3804337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3</a:t>
            </a:r>
          </a:p>
        </p:txBody>
      </p:sp>
      <p:sp>
        <p:nvSpPr>
          <p:cNvPr id="77" name="Marcador de texto 9">
            <a:extLst>
              <a:ext uri="{FF2B5EF4-FFF2-40B4-BE49-F238E27FC236}">
                <a16:creationId xmlns="" xmlns:a16="http://schemas.microsoft.com/office/drawing/2014/main" id="{25ADAADE-1146-E24A-8F9E-11858D3F53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7636" y="4476407"/>
            <a:ext cx="1825224" cy="385326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4</a:t>
            </a:r>
          </a:p>
        </p:txBody>
      </p:sp>
      <p:sp>
        <p:nvSpPr>
          <p:cNvPr id="78" name="Marcador de posición de imagen 3">
            <a:extLst>
              <a:ext uri="{FF2B5EF4-FFF2-40B4-BE49-F238E27FC236}">
                <a16:creationId xmlns="" xmlns:a16="http://schemas.microsoft.com/office/drawing/2014/main" id="{C7193E5C-8352-CE46-95E1-3847497BBACC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194940" y="2267222"/>
            <a:ext cx="802951" cy="8029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9" name="Marcador de texto 9">
            <a:extLst>
              <a:ext uri="{FF2B5EF4-FFF2-40B4-BE49-F238E27FC236}">
                <a16:creationId xmlns="" xmlns:a16="http://schemas.microsoft.com/office/drawing/2014/main" id="{47EC513C-516A-7347-B0AA-50E0B20223F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189121" y="3197609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  <p:sp>
        <p:nvSpPr>
          <p:cNvPr id="80" name="Marcador de posición de imagen 3">
            <a:extLst>
              <a:ext uri="{FF2B5EF4-FFF2-40B4-BE49-F238E27FC236}">
                <a16:creationId xmlns="" xmlns:a16="http://schemas.microsoft.com/office/drawing/2014/main" id="{5F390A46-A876-B44B-A908-6B75ACC06688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194940" y="3731210"/>
            <a:ext cx="802951" cy="802950"/>
          </a:xfrm>
        </p:spPr>
        <p:txBody>
          <a:bodyPr/>
          <a:lstStyle/>
          <a:p>
            <a:endParaRPr lang="es-ES"/>
          </a:p>
        </p:txBody>
      </p:sp>
      <p:sp>
        <p:nvSpPr>
          <p:cNvPr id="81" name="Marcador de texto 9">
            <a:extLst>
              <a:ext uri="{FF2B5EF4-FFF2-40B4-BE49-F238E27FC236}">
                <a16:creationId xmlns="" xmlns:a16="http://schemas.microsoft.com/office/drawing/2014/main" id="{CEA63DBE-3AF3-6648-9D75-F2BF49E24B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189121" y="4661597"/>
            <a:ext cx="802951" cy="38532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35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Texto icono 1</a:t>
            </a:r>
          </a:p>
        </p:txBody>
      </p:sp>
    </p:spTree>
    <p:extLst>
      <p:ext uri="{BB962C8B-B14F-4D97-AF65-F5344CB8AC3E}">
        <p14:creationId xmlns:p14="http://schemas.microsoft.com/office/powerpoint/2010/main" val="15817074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D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557" y="1647825"/>
            <a:ext cx="3971153" cy="3081568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21C65D9A-81DC-F145-A01E-D294151FA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1037" y="1647825"/>
            <a:ext cx="4443413" cy="3081568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928652EE-41A9-FD40-8BEB-7FD45E2F3B62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F3E82FE8-75BA-BE42-A77C-BCC7794AD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CA5222A-20C2-5F4A-8511-F7117554F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B016161-29A9-464A-86CA-E6C90BD73C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5987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IZ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97BD390-98D2-8F47-BBC8-A3DDA58A8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8737" y="1"/>
            <a:ext cx="1025262" cy="329969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3297" y="1647825"/>
            <a:ext cx="3971153" cy="3081568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21C65D9A-81DC-F145-A01E-D294151FA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193" y="1647825"/>
            <a:ext cx="4443413" cy="3081568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357E6EF0-B02A-BE4C-BDED-949AA2EE6C38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21E16355-1828-2445-B7AF-719FD7599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FB1FF41A-95A7-E042-A3C2-AB279C394B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15500F3D-758A-1E45-99E2-4324E52774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51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PAN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1" y="3987231"/>
            <a:ext cx="8675370" cy="828296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21C65D9A-81DC-F145-A01E-D294151FA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193" y="1647825"/>
            <a:ext cx="8673257" cy="2046016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F7FF4CF1-A64F-B349-B62B-20E81C459CD4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A0D5AC9C-1F05-CE48-9891-74C58B481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69C482C9-4595-714C-B172-018FA9FAF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9EC2D9C9-FB4E-0845-A2FB-6A8AA0F5B7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648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FOTO PAN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1F29856D-EE63-B94F-92DC-1093DABC9A19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92B716C4-5D06-A649-9F47-46A2DD74F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C57FBCC-CC6E-F544-9C1B-572B3A443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4654D00A-F8EE-0641-A9C4-2206B561C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  <p:sp>
        <p:nvSpPr>
          <p:cNvPr id="28" name="Marcador de texto 2">
            <a:extLst>
              <a:ext uri="{FF2B5EF4-FFF2-40B4-BE49-F238E27FC236}">
                <a16:creationId xmlns="" xmlns:a16="http://schemas.microsoft.com/office/drawing/2014/main" id="{EC7219D1-B97D-AE40-B75E-919550351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1" y="1647825"/>
            <a:ext cx="8675370" cy="828296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="" xmlns:a16="http://schemas.microsoft.com/office/drawing/2014/main" id="{E017A612-1184-5A42-B400-F549B1852B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193" y="2769511"/>
            <a:ext cx="8673257" cy="2046016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16308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S S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1" y="3624641"/>
            <a:ext cx="2665532" cy="1107662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21C65D9A-81DC-F145-A01E-D294151FA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193" y="1647825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CD7EB8D1-1AF6-A848-8FFA-5340E163C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3078" y="3624641"/>
            <a:ext cx="2665532" cy="1107662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923BF122-3E72-2E48-B8F2-62D5984C94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5189" y="1647825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1C7CF90E-28BA-3D4C-915F-67BEAF8FDE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7416" y="3624641"/>
            <a:ext cx="2665532" cy="1107662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="" xmlns:a16="http://schemas.microsoft.com/office/drawing/2014/main" id="{72E7BA9D-9D2F-3343-AC0B-F0D3FFCE8E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9528" y="1647825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31" name="Rectángulo 12">
            <a:extLst>
              <a:ext uri="{FF2B5EF4-FFF2-40B4-BE49-F238E27FC236}">
                <a16:creationId xmlns="" xmlns:a16="http://schemas.microsoft.com/office/drawing/2014/main" id="{E966A06B-C144-BC4B-902C-7B9159E643B6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2" name="Marcador de texto 25">
            <a:extLst>
              <a:ext uri="{FF2B5EF4-FFF2-40B4-BE49-F238E27FC236}">
                <a16:creationId xmlns="" xmlns:a16="http://schemas.microsoft.com/office/drawing/2014/main" id="{AFB3B5B6-A5C3-8340-9F86-4FCC5A7E8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0B1F1DE2-A047-4649-A6B0-DC0082441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959779F2-87F4-3945-9D03-C25476691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43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S 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DA6B715-8342-BC4B-BDFD-F025AAFB54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1" y="1643174"/>
            <a:ext cx="2665532" cy="1156240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21C65D9A-81DC-F145-A01E-D294151FA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1193" y="3085948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CD7EB8D1-1AF6-A848-8FFA-5340E163C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3078" y="1643174"/>
            <a:ext cx="2665532" cy="1156240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21" name="Marcador de posición de imagen 3">
            <a:extLst>
              <a:ext uri="{FF2B5EF4-FFF2-40B4-BE49-F238E27FC236}">
                <a16:creationId xmlns="" xmlns:a16="http://schemas.microsoft.com/office/drawing/2014/main" id="{923BF122-3E72-2E48-B8F2-62D5984C94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5189" y="3085948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Marcador de texto 2">
            <a:extLst>
              <a:ext uri="{FF2B5EF4-FFF2-40B4-BE49-F238E27FC236}">
                <a16:creationId xmlns="" xmlns:a16="http://schemas.microsoft.com/office/drawing/2014/main" id="{1C7CF90E-28BA-3D4C-915F-67BEAF8FDE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7416" y="1643174"/>
            <a:ext cx="2665532" cy="1156240"/>
          </a:xfrm>
        </p:spPr>
        <p:txBody>
          <a:bodyPr lIns="0" tIns="0" rIns="0" bIns="0">
            <a:normAutofit/>
          </a:bodyPr>
          <a:lstStyle>
            <a:lvl1pPr marL="0" indent="0" algn="just">
              <a:buFontTx/>
              <a:buNone/>
              <a:defRPr sz="1350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INFO</a:t>
            </a:r>
          </a:p>
        </p:txBody>
      </p:sp>
      <p:sp>
        <p:nvSpPr>
          <p:cNvPr id="25" name="Marcador de posición de imagen 3">
            <a:extLst>
              <a:ext uri="{FF2B5EF4-FFF2-40B4-BE49-F238E27FC236}">
                <a16:creationId xmlns="" xmlns:a16="http://schemas.microsoft.com/office/drawing/2014/main" id="{72E7BA9D-9D2F-3343-AC0B-F0D3FFCE8E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9528" y="3085948"/>
            <a:ext cx="2665532" cy="1729579"/>
          </a:xfrm>
        </p:spPr>
        <p:txBody>
          <a:bodyPr/>
          <a:lstStyle/>
          <a:p>
            <a:endParaRPr lang="es-ES"/>
          </a:p>
        </p:txBody>
      </p:sp>
      <p:sp>
        <p:nvSpPr>
          <p:cNvPr id="28" name="Rectángulo 12">
            <a:extLst>
              <a:ext uri="{FF2B5EF4-FFF2-40B4-BE49-F238E27FC236}">
                <a16:creationId xmlns="" xmlns:a16="http://schemas.microsoft.com/office/drawing/2014/main" id="{11B28219-A9D8-FC41-81F8-FA52F512DBAF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30" name="Marcador de texto 25">
            <a:extLst>
              <a:ext uri="{FF2B5EF4-FFF2-40B4-BE49-F238E27FC236}">
                <a16:creationId xmlns="" xmlns:a16="http://schemas.microsoft.com/office/drawing/2014/main" id="{DEFDF563-602E-284F-AEA4-4199DEF140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E650B39E-2E90-F24B-8F00-8F46F2189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9C89D75D-7EB0-9A43-BBA2-5DEFE818A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85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9761499-E770-4368-865C-C5D3613062FA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0D0941B-9BE5-4B03-AD8C-395EA981B4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8908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5E3A7D6-3DE6-E249-B93F-D463E47203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557" y="1104901"/>
            <a:ext cx="8674894" cy="34476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1">
                <a:solidFill>
                  <a:srgbClr val="465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6" name="Marcador de medios 5">
            <a:extLst>
              <a:ext uri="{FF2B5EF4-FFF2-40B4-BE49-F238E27FC236}">
                <a16:creationId xmlns="" xmlns:a16="http://schemas.microsoft.com/office/drawing/2014/main" id="{1591C02F-1977-6E40-A645-B34779AB506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59557" y="1594247"/>
            <a:ext cx="8674894" cy="3135146"/>
          </a:xfrm>
        </p:spPr>
        <p:txBody>
          <a:bodyPr/>
          <a:lstStyle/>
          <a:p>
            <a:endParaRPr lang="es-ES"/>
          </a:p>
        </p:txBody>
      </p:sp>
      <p:sp>
        <p:nvSpPr>
          <p:cNvPr id="23" name="Rectángulo 12">
            <a:extLst>
              <a:ext uri="{FF2B5EF4-FFF2-40B4-BE49-F238E27FC236}">
                <a16:creationId xmlns="" xmlns:a16="http://schemas.microsoft.com/office/drawing/2014/main" id="{04D604D2-0F7E-264C-91D7-B9D42526B716}"/>
              </a:ext>
            </a:extLst>
          </p:cNvPr>
          <p:cNvSpPr/>
          <p:nvPr userDrawn="1"/>
        </p:nvSpPr>
        <p:spPr>
          <a:xfrm>
            <a:off x="259557" y="828081"/>
            <a:ext cx="697727" cy="108012"/>
          </a:xfrm>
          <a:prstGeom prst="rect">
            <a:avLst/>
          </a:prstGeom>
          <a:solidFill>
            <a:srgbClr val="CD2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25" name="Marcador de texto 25">
            <a:extLst>
              <a:ext uri="{FF2B5EF4-FFF2-40B4-BE49-F238E27FC236}">
                <a16:creationId xmlns="" xmlns:a16="http://schemas.microsoft.com/office/drawing/2014/main" id="{B4DE9320-3E44-D844-9A8F-1ED46EC882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557" y="327973"/>
            <a:ext cx="5114417" cy="392096"/>
          </a:xfrm>
        </p:spPr>
        <p:txBody>
          <a:bodyPr lIns="36000" tIns="0" rIns="0" bIns="0"/>
          <a:lstStyle>
            <a:lvl1pPr marL="0" indent="0">
              <a:lnSpc>
                <a:spcPct val="100000"/>
              </a:lnSpc>
              <a:buFontTx/>
              <a:buNone/>
              <a:defRPr sz="30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01. Título sección</a:t>
            </a:r>
          </a:p>
          <a:p>
            <a:pPr lvl="0"/>
            <a:endParaRPr lang="es-ES" dirty="0"/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789D6081-49EC-5D4E-80CF-584004691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414108"/>
            <a:ext cx="1206500" cy="27678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E48307FA-F78D-774A-B79F-72C2B9F657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6127" y="411198"/>
            <a:ext cx="1670373" cy="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78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I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D0CA918-47AA-C645-AF18-CDECB2B68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22"/>
          <a:stretch/>
        </p:blipFill>
        <p:spPr>
          <a:xfrm>
            <a:off x="-90768" y="-43311"/>
            <a:ext cx="9245020" cy="5202206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="" xmlns:a16="http://schemas.microsoft.com/office/drawing/2014/main" id="{124FF216-4F23-A042-9E9C-898B4C492855}"/>
              </a:ext>
            </a:extLst>
          </p:cNvPr>
          <p:cNvSpPr/>
          <p:nvPr userDrawn="1"/>
        </p:nvSpPr>
        <p:spPr>
          <a:xfrm>
            <a:off x="-90768" y="-43310"/>
            <a:ext cx="9245020" cy="52022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53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Rectángulo 12">
            <a:extLst>
              <a:ext uri="{FF2B5EF4-FFF2-40B4-BE49-F238E27FC236}">
                <a16:creationId xmlns="" xmlns:a16="http://schemas.microsoft.com/office/drawing/2014/main" id="{1994F654-D10B-9A41-B006-252E4666347B}"/>
              </a:ext>
            </a:extLst>
          </p:cNvPr>
          <p:cNvSpPr/>
          <p:nvPr userDrawn="1"/>
        </p:nvSpPr>
        <p:spPr>
          <a:xfrm>
            <a:off x="653341" y="2613972"/>
            <a:ext cx="697727" cy="108012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700EC7A-3860-F24D-91FE-2735753C66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" y="306391"/>
            <a:ext cx="3952502" cy="9326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6F7556D-DF10-A34F-9A12-849C23CA2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33" y="402860"/>
            <a:ext cx="362836" cy="49530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7622A4FC-F0F0-6044-817F-8A970FA388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41" y="2049619"/>
            <a:ext cx="7238123" cy="47990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 b="1">
                <a:solidFill>
                  <a:srgbClr val="CD2D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Gracias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333E9AF-1635-1F48-8F03-9B5A326C4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6" y="3841881"/>
            <a:ext cx="1645928" cy="7971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0DABAE7-D82E-7843-BA9C-DBEFC02EE0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3340" y="3982531"/>
            <a:ext cx="3084259" cy="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989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28326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29009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9761499-E770-4368-865C-C5D3613062FA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0D0941B-9BE5-4B03-AD8C-395EA981B4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916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1C743DE-F69C-48FA-A96D-FF5DAE1526C6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06A83BB-74F6-4D0C-A8F2-A5402A6593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255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84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80799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52590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4243020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2414684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16934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1449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5123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0073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216074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218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344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337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09B0967-9B9C-4450-9471-228D35FB8799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E6F191B-34D4-4E1A-8ABA-6BB595C4FB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398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909240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FF4CCA0-602A-42A7-9D92-D6C35ADC15CD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EE4510D-AE09-4CA6-8F26-00DD144D78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978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12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754060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1768344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53208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1540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3598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20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89553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268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719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644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9066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03923"/>
            <a:ext cx="7734299" cy="616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E73137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68189"/>
            <a:ext cx="7569199" cy="36264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0188" y="4829175"/>
            <a:ext cx="2716212" cy="274638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dirty="0">
                <a:solidFill>
                  <a:prstClr val="white">
                    <a:lumMod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66113" y="4829175"/>
            <a:ext cx="420687" cy="274638"/>
          </a:xfrm>
        </p:spPr>
        <p:txBody>
          <a:bodyPr/>
          <a:lstStyle>
            <a:lvl1pPr algn="r">
              <a:defRPr sz="75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870B5D7-4DB1-44BC-91A2-AA84D3A4838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0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38796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1859588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401051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1044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6980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0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692833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8053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755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644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 smtClean="0"/>
          </a:p>
          <a:p>
            <a:pPr lvl="0"/>
            <a:r>
              <a:rPr lang="en-US" noProof="0" dirty="0" err="1" smtClean="0"/>
              <a:t>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577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15FC2EB-6CA7-4AD1-8736-B2DBC9775CF9}" type="datetimeFigureOut">
              <a:rPr lang="es-ES"/>
              <a:pPr>
                <a:defRPr/>
              </a:pPr>
              <a:t>15/09/2020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1E23-C570-49FB-A244-C77AEFA7C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832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23655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0013" y="57150"/>
            <a:ext cx="293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24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sz="2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675856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733425" y="809625"/>
            <a:ext cx="6289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pt-B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pt-BR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endParaRPr lang="es-ES_tradnl" altLang="es-ES" sz="16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601663" y="871538"/>
            <a:ext cx="74612" cy="246062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1650" y="1373188"/>
            <a:ext cx="1562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46275" y="1270000"/>
            <a:ext cx="50768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817691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434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7434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8750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98750" y="3559175"/>
            <a:ext cx="1841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17538" y="2855913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17538" y="3559175"/>
            <a:ext cx="18430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746875" y="2855913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746875" y="3548063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434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7434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698750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698750" y="1846263"/>
            <a:ext cx="184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17538" y="1144588"/>
            <a:ext cx="184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17538" y="1846263"/>
            <a:ext cx="18430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746875" y="11445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46875" y="1835150"/>
            <a:ext cx="184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4249185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2259013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584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6870700" y="4124325"/>
            <a:ext cx="2286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ES_tradnl" alt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 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2268538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2" name="TextBox 38"/>
          <p:cNvSpPr txBox="1">
            <a:spLocks noChangeArrowheads="1"/>
          </p:cNvSpPr>
          <p:nvPr/>
        </p:nvSpPr>
        <p:spPr bwMode="auto">
          <a:xfrm>
            <a:off x="45847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858000" y="2292350"/>
            <a:ext cx="22860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</a:p>
        </p:txBody>
      </p:sp>
      <p:pic>
        <p:nvPicPr>
          <p:cNvPr id="14" name="Picture 40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634">
            <a:off x="2078038" y="3162300"/>
            <a:ext cx="415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089">
            <a:off x="4440238" y="3173413"/>
            <a:ext cx="4175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flech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480">
            <a:off x="6661150" y="3173413"/>
            <a:ext cx="4175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58"/>
          <p:cNvSpPr txBox="1">
            <a:spLocks noChangeArrowheads="1"/>
          </p:cNvSpPr>
          <p:nvPr/>
        </p:nvSpPr>
        <p:spPr bwMode="auto">
          <a:xfrm>
            <a:off x="733425" y="758825"/>
            <a:ext cx="62896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</a:p>
          <a:p>
            <a:pPr eaLnBrk="1" hangingPunct="1">
              <a:lnSpc>
                <a:spcPct val="110000"/>
              </a:lnSpc>
            </a:pPr>
            <a:r>
              <a:rPr lang="es-ES_tradnl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amet</a:t>
            </a:r>
            <a:endParaRPr lang="es-ES_tradnl" altLang="es-ES" sz="16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9"/>
          <p:cNvSpPr/>
          <p:nvPr/>
        </p:nvSpPr>
        <p:spPr>
          <a:xfrm>
            <a:off x="601663" y="863600"/>
            <a:ext cx="74612" cy="430213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60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501650" y="1660525"/>
            <a:ext cx="15621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</p:txBody>
      </p:sp>
      <p:sp>
        <p:nvSpPr>
          <p:cNvPr id="21" name="TextBox 62"/>
          <p:cNvSpPr txBox="1">
            <a:spLocks noChangeArrowheads="1"/>
          </p:cNvSpPr>
          <p:nvPr/>
        </p:nvSpPr>
        <p:spPr bwMode="auto">
          <a:xfrm>
            <a:off x="1946275" y="1557338"/>
            <a:ext cx="5076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fr-FR" altLang="es-ES" sz="16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consectetur adipiscing elit. </a:t>
            </a:r>
            <a:endParaRPr lang="es-ES_tradnl" altLang="es-ES" sz="16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0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1125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  <p:bldP spid="20" grpId="0"/>
      <p:bldP spid="21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564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2238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2647950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6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3998913"/>
            <a:ext cx="30289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97213" y="4005263"/>
            <a:ext cx="28844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999163" y="3998913"/>
            <a:ext cx="28495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  <a:r>
              <a:rPr lang="es-ES_tradnl" altLang="es-ES" sz="14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2241550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pl-PL" altLang="es-ES" sz="1600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website.es</a:t>
            </a:r>
            <a:endParaRPr lang="es-ES_tradnl" altLang="es-ES" sz="1600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422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414258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188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Elbow Connector 2"/>
          <p:cNvCxnSpPr/>
          <p:nvPr/>
        </p:nvCxnSpPr>
        <p:spPr>
          <a:xfrm>
            <a:off x="4721225" y="2882900"/>
            <a:ext cx="1277938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3"/>
          <p:cNvSpPr/>
          <p:nvPr/>
        </p:nvSpPr>
        <p:spPr>
          <a:xfrm>
            <a:off x="3482975" y="1876425"/>
            <a:ext cx="1843088" cy="1843088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089150" y="1817688"/>
            <a:ext cx="1200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4675" y="4389438"/>
            <a:ext cx="10366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046288" y="4389438"/>
            <a:ext cx="1316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07013" y="1817688"/>
            <a:ext cx="1273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58800" y="1814513"/>
            <a:ext cx="10525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981825" y="439102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6877050" y="1817688"/>
            <a:ext cx="16573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118100" y="4391025"/>
            <a:ext cx="16144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</a:p>
        </p:txBody>
      </p:sp>
      <p:cxnSp>
        <p:nvCxnSpPr>
          <p:cNvPr id="21" name="Elbow Connector 24"/>
          <p:cNvCxnSpPr/>
          <p:nvPr/>
        </p:nvCxnSpPr>
        <p:spPr>
          <a:xfrm flipV="1">
            <a:off x="5310188" y="2168525"/>
            <a:ext cx="688975" cy="600075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5"/>
          <p:cNvCxnSpPr>
            <a:endCxn id="22" idx="2"/>
          </p:cNvCxnSpPr>
          <p:nvPr/>
        </p:nvCxnSpPr>
        <p:spPr>
          <a:xfrm flipV="1">
            <a:off x="5999163" y="2109788"/>
            <a:ext cx="1706562" cy="65881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6"/>
          <p:cNvCxnSpPr/>
          <p:nvPr/>
        </p:nvCxnSpPr>
        <p:spPr>
          <a:xfrm>
            <a:off x="5999163" y="2882900"/>
            <a:ext cx="16986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7"/>
          <p:cNvCxnSpPr/>
          <p:nvPr/>
        </p:nvCxnSpPr>
        <p:spPr>
          <a:xfrm rot="10800000">
            <a:off x="2689225" y="2162175"/>
            <a:ext cx="1038225" cy="5984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8"/>
          <p:cNvCxnSpPr/>
          <p:nvPr/>
        </p:nvCxnSpPr>
        <p:spPr>
          <a:xfrm rot="10800000">
            <a:off x="1085850" y="2157413"/>
            <a:ext cx="1603375" cy="60325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9"/>
          <p:cNvCxnSpPr/>
          <p:nvPr/>
        </p:nvCxnSpPr>
        <p:spPr>
          <a:xfrm rot="10800000" flipV="1">
            <a:off x="2689225" y="2882900"/>
            <a:ext cx="1038225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30"/>
          <p:cNvCxnSpPr/>
          <p:nvPr/>
        </p:nvCxnSpPr>
        <p:spPr>
          <a:xfrm rot="10800000" flipV="1">
            <a:off x="1084263" y="2882900"/>
            <a:ext cx="1604962" cy="625475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71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75" y="1184275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0" y="1250950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150" y="1227138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7138"/>
            <a:ext cx="1708150" cy="326707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181475" y="2528888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7500" y="2595563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708150" y="2571750"/>
            <a:ext cx="2401888" cy="415925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181475" y="4032250"/>
            <a:ext cx="12985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s-ES" sz="2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</a:t>
            </a:r>
            <a:endParaRPr lang="es-ES_tradnl" altLang="es-ES" sz="2000" b="1">
              <a:solidFill>
                <a:srgbClr val="EB00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397500" y="4098925"/>
            <a:ext cx="22812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  <a:endParaRPr lang="es-ES_tradnl" altLang="es-ES" sz="1200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1708150" y="4075113"/>
            <a:ext cx="2401888" cy="417512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1273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9" grpId="0"/>
      <p:bldP spid="10" grpId="0" animBg="1"/>
      <p:bldP spid="11" grpId="0"/>
      <p:bldP spid="12" grpId="0"/>
      <p:bldP spid="13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A32C12-0E41-4ABB-9EC5-D73566EC7F9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209B74-6C92-4586-B72F-380436CE12F5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97067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A9697A-E275-4E42-BDCD-A40EC13EC19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9/15/2020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F2C77C-7B43-43AC-AC2A-F71455AE2FC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264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264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2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203325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875338" y="1204913"/>
            <a:ext cx="2828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335213"/>
            <a:ext cx="11033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471613" y="130492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26138" y="2427288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547813" y="2525713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455988"/>
            <a:ext cx="11033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926138" y="3549650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547813" y="3648075"/>
            <a:ext cx="28305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" sz="12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amet. </a:t>
            </a:r>
            <a:r>
              <a:rPr lang="en-US" altLang="es-ES" sz="12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 non odio mauris. Curabitur pharetra dolor sed magna.</a:t>
            </a:r>
            <a:endParaRPr lang="en-US" altLang="es-ES" sz="1200" b="1">
              <a:solidFill>
                <a:srgbClr val="4353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848770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0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8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7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234" y="2393082"/>
            <a:ext cx="293878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85684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10450" y="3367362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199639" y="2393718"/>
            <a:ext cx="244467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44312" y="2402709"/>
            <a:ext cx="30607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43857" y="3355740"/>
            <a:ext cx="2206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2020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-39264" y="3091337"/>
            <a:ext cx="1420254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1777861" y="3091337"/>
            <a:ext cx="2434099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608833" y="3091337"/>
            <a:ext cx="2339430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345136" y="3091337"/>
            <a:ext cx="1921063" cy="7327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17801" y="20811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Item1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025256" y="217624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Item2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30834" y="2106432"/>
            <a:ext cx="78767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Item3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7" name="Teardrop 26"/>
          <p:cNvSpPr/>
          <p:nvPr userDrawn="1"/>
        </p:nvSpPr>
        <p:spPr>
          <a:xfrm rot="8100000">
            <a:off x="1439110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ardrop 27"/>
          <p:cNvSpPr/>
          <p:nvPr userDrawn="1"/>
        </p:nvSpPr>
        <p:spPr>
          <a:xfrm rot="8100000">
            <a:off x="4270081" y="2951022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ardrop 28"/>
          <p:cNvSpPr/>
          <p:nvPr userDrawn="1"/>
        </p:nvSpPr>
        <p:spPr>
          <a:xfrm rot="8100000">
            <a:off x="7006384" y="2951023"/>
            <a:ext cx="280631" cy="280631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7" grpId="0" animBg="1"/>
      <p:bldP spid="28" grpId="0" animBg="1"/>
      <p:bldP spid="29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2"/>
          <p:cNvCxnSpPr/>
          <p:nvPr userDrawn="1"/>
        </p:nvCxnSpPr>
        <p:spPr>
          <a:xfrm>
            <a:off x="4721929" y="2882901"/>
            <a:ext cx="1276870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3483407" y="1876519"/>
            <a:ext cx="1843166" cy="1843166"/>
          </a:xfrm>
          <a:prstGeom prst="ellipse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89207" y="1818031"/>
            <a:ext cx="1199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3986" y="4390074"/>
            <a:ext cx="1037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045599" y="4390074"/>
            <a:ext cx="1316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06540" y="1818031"/>
            <a:ext cx="1273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9558" y="1814417"/>
            <a:ext cx="10517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81814" y="4390642"/>
            <a:ext cx="143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877635" y="1818031"/>
            <a:ext cx="1656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118339" y="4390358"/>
            <a:ext cx="16144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</p:txBody>
      </p:sp>
      <p:cxnSp>
        <p:nvCxnSpPr>
          <p:cNvPr id="25" name="Elbow Connector 24"/>
          <p:cNvCxnSpPr/>
          <p:nvPr userDrawn="1"/>
        </p:nvCxnSpPr>
        <p:spPr>
          <a:xfrm flipV="1">
            <a:off x="5310472" y="2169155"/>
            <a:ext cx="688327" cy="599186"/>
          </a:xfrm>
          <a:prstGeom prst="bentConnector3">
            <a:avLst>
              <a:gd name="adj1" fmla="val 99925"/>
            </a:avLst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2" idx="2"/>
          </p:cNvCxnSpPr>
          <p:nvPr userDrawn="1"/>
        </p:nvCxnSpPr>
        <p:spPr>
          <a:xfrm flipV="1">
            <a:off x="5998799" y="2110419"/>
            <a:ext cx="1707021" cy="657922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 userDrawn="1"/>
        </p:nvCxnSpPr>
        <p:spPr>
          <a:xfrm>
            <a:off x="5998799" y="2882901"/>
            <a:ext cx="1698931" cy="625290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 userDrawn="1"/>
        </p:nvCxnSpPr>
        <p:spPr>
          <a:xfrm rot="10800000">
            <a:off x="2689155" y="2161683"/>
            <a:ext cx="1038670" cy="59918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 userDrawn="1"/>
        </p:nvCxnSpPr>
        <p:spPr>
          <a:xfrm rot="10800000">
            <a:off x="1085421" y="2158132"/>
            <a:ext cx="1603735" cy="602736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 userDrawn="1"/>
        </p:nvCxnSpPr>
        <p:spPr>
          <a:xfrm rot="10800000" flipV="1">
            <a:off x="2689156" y="2882903"/>
            <a:ext cx="1038669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 userDrawn="1"/>
        </p:nvCxnSpPr>
        <p:spPr>
          <a:xfrm rot="10800000" flipV="1">
            <a:off x="1083897" y="2882903"/>
            <a:ext cx="1605258" cy="625288"/>
          </a:xfrm>
          <a:prstGeom prst="bentConnector2">
            <a:avLst/>
          </a:prstGeom>
          <a:ln>
            <a:solidFill>
              <a:srgbClr val="EB0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556512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2187269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5436096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7164288" y="1076421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556512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2187269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5436096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7164288" y="3588329"/>
            <a:ext cx="1054770" cy="72399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3640138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181742" y="1184245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397291" y="1250417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8726" y="1227326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1227325"/>
            <a:ext cx="1708725" cy="3267024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44"/>
          <p:cNvSpPr>
            <a:spLocks noGrp="1"/>
          </p:cNvSpPr>
          <p:nvPr>
            <p:ph type="pic" sz="quarter" idx="19"/>
          </p:nvPr>
        </p:nvSpPr>
        <p:spPr>
          <a:xfrm>
            <a:off x="76204" y="1938338"/>
            <a:ext cx="1558925" cy="17811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81742" y="2528669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97291" y="2594841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08726" y="2571750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81742" y="4032370"/>
            <a:ext cx="12985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s-ES_tradnl" sz="2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97291" y="4098542"/>
            <a:ext cx="2281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2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08726" y="4075451"/>
            <a:ext cx="2401456" cy="416604"/>
          </a:xfrm>
          <a:prstGeom prst="rect">
            <a:avLst/>
          </a:prstGeom>
          <a:solidFill>
            <a:srgbClr val="4353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03923"/>
            <a:ext cx="7734299" cy="6169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rgbClr val="E73137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68189"/>
            <a:ext cx="7569199" cy="36264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0319" y="4829729"/>
            <a:ext cx="2716081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645" y="4829729"/>
            <a:ext cx="421155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97936E1C-7834-E14D-8291-FDD4E07A9454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5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94" y="746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3226594"/>
            <a:ext cx="9144000" cy="1916906"/>
            <a:chOff x="0" y="3226594"/>
            <a:chExt cx="9144000" cy="1916906"/>
          </a:xfrm>
        </p:grpSpPr>
        <p:pic>
          <p:nvPicPr>
            <p:cNvPr id="7" name="Picture 6" descr="ppt_a.g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6594"/>
              <a:ext cx="9144000" cy="191690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502" y="3685937"/>
              <a:ext cx="1587857" cy="47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3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87325" y="2392363"/>
            <a:ext cx="2938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85775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309938" y="3367088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200400" y="2393950"/>
            <a:ext cx="24431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43563" y="2403475"/>
            <a:ext cx="3060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sz="1400">
                <a:solidFill>
                  <a:srgbClr val="4353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043613" y="3355975"/>
            <a:ext cx="220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s-ES" sz="4000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Rectangle 16"/>
          <p:cNvSpPr/>
          <p:nvPr/>
        </p:nvSpPr>
        <p:spPr>
          <a:xfrm flipV="1">
            <a:off x="-39688" y="3090863"/>
            <a:ext cx="1420813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2" name="Rectangle 17"/>
          <p:cNvSpPr/>
          <p:nvPr/>
        </p:nvSpPr>
        <p:spPr>
          <a:xfrm flipV="1">
            <a:off x="1778000" y="3090863"/>
            <a:ext cx="2433638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3" name="Rectangle 18"/>
          <p:cNvSpPr/>
          <p:nvPr/>
        </p:nvSpPr>
        <p:spPr>
          <a:xfrm flipV="1">
            <a:off x="4608513" y="3090863"/>
            <a:ext cx="23399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 flipV="1">
            <a:off x="7345363" y="3090863"/>
            <a:ext cx="1920875" cy="73025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B0029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17613" y="20812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Item1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025900" y="217646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Item2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731000" y="2106613"/>
            <a:ext cx="7874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ES_tradnl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Item3</a:t>
            </a:r>
          </a:p>
        </p:txBody>
      </p:sp>
      <p:sp>
        <p:nvSpPr>
          <p:cNvPr id="18" name="Teardrop 26"/>
          <p:cNvSpPr/>
          <p:nvPr/>
        </p:nvSpPr>
        <p:spPr>
          <a:xfrm rot="8100000">
            <a:off x="1439863" y="2951163"/>
            <a:ext cx="279400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ardrop 27"/>
          <p:cNvSpPr/>
          <p:nvPr/>
        </p:nvSpPr>
        <p:spPr>
          <a:xfrm rot="8100000">
            <a:off x="4270375" y="2951163"/>
            <a:ext cx="280988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ardrop 28"/>
          <p:cNvSpPr/>
          <p:nvPr/>
        </p:nvSpPr>
        <p:spPr>
          <a:xfrm rot="8100000">
            <a:off x="7005638" y="2951163"/>
            <a:ext cx="280987" cy="280987"/>
          </a:xfrm>
          <a:prstGeom prst="teardrop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00013" y="571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Cabecera </a:t>
            </a:r>
            <a:r>
              <a:rPr lang="en-US" altLang="es-ES" b="1">
                <a:solidFill>
                  <a:srgbClr val="EB00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973138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3818052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507749" y="1166469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5037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94" y="746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3226594"/>
            <a:ext cx="9144000" cy="1916906"/>
            <a:chOff x="0" y="3226594"/>
            <a:chExt cx="9144000" cy="1916906"/>
          </a:xfrm>
        </p:grpSpPr>
        <p:pic>
          <p:nvPicPr>
            <p:cNvPr id="7" name="Picture 6" descr="ppt_a.g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6594"/>
              <a:ext cx="9144000" cy="191690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502" y="3685937"/>
              <a:ext cx="1587857" cy="47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94" y="746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700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0" y="3226594"/>
            <a:ext cx="9144000" cy="1916906"/>
            <a:chOff x="0" y="3226594"/>
            <a:chExt cx="9144000" cy="1916906"/>
          </a:xfrm>
        </p:grpSpPr>
        <p:pic>
          <p:nvPicPr>
            <p:cNvPr id="7" name="Picture 6" descr="ppt_a.g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6594"/>
              <a:ext cx="9144000" cy="191690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502" y="3685937"/>
              <a:ext cx="1587857" cy="47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8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0802" y="56516"/>
            <a:ext cx="293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sz="2400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sz="24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38188"/>
            <a:ext cx="9144000" cy="44053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portada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2660" y="809611"/>
            <a:ext cx="6291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</a:t>
            </a:r>
            <a:r>
              <a:rPr lang="pt-BR" sz="1600" b="1" dirty="0" smtClean="0">
                <a:solidFill>
                  <a:srgbClr val="EB0029"/>
                </a:solidFill>
                <a:latin typeface="Arial"/>
                <a:cs typeface="Arial"/>
              </a:rPr>
              <a:t>dolor</a:t>
            </a:r>
            <a:endParaRPr lang="es-ES_tradnl" sz="1600" b="1" dirty="0" smtClean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2410" y="871373"/>
            <a:ext cx="73266" cy="246510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150" y="1372952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46292" y="1269233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5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3853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4385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98075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98078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18176" y="2856434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8176" y="3559230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746418" y="2856434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46421" y="3547519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43853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385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98075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98078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18176" y="1144098"/>
            <a:ext cx="184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8176" y="1846894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746418" y="1144098"/>
            <a:ext cx="184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EB0029"/>
                </a:solidFill>
                <a:latin typeface="Arial"/>
                <a:cs typeface="Arial"/>
              </a:rPr>
              <a:t>10.000</a:t>
            </a:r>
            <a:endParaRPr lang="en-US" sz="4000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46421" y="1835183"/>
            <a:ext cx="184169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6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Icon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 userDrawn="1"/>
        </p:nvSpPr>
        <p:spPr>
          <a:xfrm>
            <a:off x="0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59383" y="4124612"/>
            <a:ext cx="228628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584002" y="4124612"/>
            <a:ext cx="2286283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870285" y="4124612"/>
            <a:ext cx="2285717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FF0000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0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67744" y="2292160"/>
            <a:ext cx="2286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4584002" y="2292160"/>
            <a:ext cx="228628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6857717" y="2292160"/>
            <a:ext cx="22857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err="1" smtClean="0">
                <a:solidFill>
                  <a:srgbClr val="435363"/>
                </a:solidFill>
                <a:latin typeface="Arial"/>
                <a:cs typeface="Arial"/>
              </a:rPr>
              <a:t>Item</a:t>
            </a:r>
            <a:endParaRPr lang="es-ES_tradnl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41" name="Picture 40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634">
            <a:off x="2077851" y="3162972"/>
            <a:ext cx="416866" cy="387612"/>
          </a:xfrm>
          <a:prstGeom prst="rect">
            <a:avLst/>
          </a:prstGeom>
        </p:spPr>
      </p:pic>
      <p:pic>
        <p:nvPicPr>
          <p:cNvPr id="42" name="Picture 41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089">
            <a:off x="4440485" y="3172661"/>
            <a:ext cx="416866" cy="387612"/>
          </a:xfrm>
          <a:prstGeom prst="rect">
            <a:avLst/>
          </a:prstGeom>
        </p:spPr>
      </p:pic>
      <p:pic>
        <p:nvPicPr>
          <p:cNvPr id="43" name="Picture 42" descr="flech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480">
            <a:off x="6661852" y="3172661"/>
            <a:ext cx="416866" cy="387612"/>
          </a:xfrm>
          <a:prstGeom prst="rect">
            <a:avLst/>
          </a:prstGeom>
        </p:spPr>
      </p:pic>
      <p:sp>
        <p:nvSpPr>
          <p:cNvPr id="45" name="Picture Placeholder 44"/>
          <p:cNvSpPr>
            <a:spLocks noGrp="1"/>
          </p:cNvSpPr>
          <p:nvPr>
            <p:ph type="pic" sz="quarter" idx="10" hasCustomPrompt="1"/>
          </p:nvPr>
        </p:nvSpPr>
        <p:spPr>
          <a:xfrm>
            <a:off x="47413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7" name="Picture Placeholder 4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2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8" name="Picture Placeholder 44"/>
          <p:cNvSpPr>
            <a:spLocks noGrp="1"/>
          </p:cNvSpPr>
          <p:nvPr>
            <p:ph type="pic" sz="quarter" idx="12" hasCustomPrompt="1"/>
          </p:nvPr>
        </p:nvSpPr>
        <p:spPr>
          <a:xfrm>
            <a:off x="5004048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49" name="Picture Placeholder 44"/>
          <p:cNvSpPr>
            <a:spLocks noGrp="1"/>
          </p:cNvSpPr>
          <p:nvPr>
            <p:ph type="pic" sz="quarter" idx="13" hasCustomPrompt="1"/>
          </p:nvPr>
        </p:nvSpPr>
        <p:spPr>
          <a:xfrm>
            <a:off x="7308304" y="2697501"/>
            <a:ext cx="1380067" cy="13874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Icono</a:t>
            </a:r>
            <a:endParaRPr lang="en-US" dirty="0"/>
          </a:p>
        </p:txBody>
      </p:sp>
      <p:sp>
        <p:nvSpPr>
          <p:cNvPr id="59" name="TextBox 58"/>
          <p:cNvSpPr txBox="1"/>
          <p:nvPr userDrawn="1"/>
        </p:nvSpPr>
        <p:spPr>
          <a:xfrm>
            <a:off x="732660" y="758809"/>
            <a:ext cx="6291000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02410" y="863017"/>
            <a:ext cx="73266" cy="431509"/>
          </a:xfrm>
          <a:prstGeom prst="rect">
            <a:avLst/>
          </a:prstGeom>
          <a:solidFill>
            <a:srgbClr val="EB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02150" y="1660830"/>
            <a:ext cx="156165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b="1" dirty="0" smtClean="0">
                <a:solidFill>
                  <a:srgbClr val="EB0029"/>
                </a:solidFill>
                <a:latin typeface="Arial"/>
                <a:cs typeface="Arial"/>
              </a:rPr>
              <a:t>Objetivo:</a:t>
            </a:r>
            <a:endParaRPr lang="es-ES_tradnl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946292" y="1557111"/>
            <a:ext cx="5077368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solidFill>
                  <a:srgbClr val="435363"/>
                </a:solidFill>
                <a:latin typeface="Arial"/>
                <a:cs typeface="Arial"/>
              </a:rPr>
              <a:t>Lorem ipsum dolor sit amet, consectetur adipiscing elit. </a:t>
            </a:r>
            <a:endParaRPr lang="es-ES_tradnl" sz="1600" b="1" dirty="0" smtClean="0">
              <a:solidFill>
                <a:srgbClr val="4353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5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59" grpId="0"/>
      <p:bldP spid="60" grpId="0" animBg="1"/>
      <p:bldP spid="62" grpId="0"/>
      <p:bldP spid="63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3766080" y="738188"/>
            <a:ext cx="1543050" cy="1616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0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3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48541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Lorem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ipsum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sit</a:t>
            </a:r>
            <a:r>
              <a:rPr lang="es-ES_tradnl" sz="16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6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999547"/>
            <a:ext cx="3029040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7061" y="4005339"/>
            <a:ext cx="2884466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99663" y="3999547"/>
            <a:ext cx="2849232" cy="56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4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400" b="1" dirty="0" smtClean="0">
                <a:solidFill>
                  <a:srgbClr val="EB0029"/>
                </a:solidFill>
                <a:latin typeface="Arial"/>
                <a:cs typeface="Arial"/>
              </a:rPr>
              <a:t> dolor</a:t>
            </a:r>
            <a:r>
              <a:rPr lang="es-ES_tradnl" sz="1400" b="1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35363"/>
                </a:solidFill>
                <a:latin typeface="Arial"/>
                <a:cs typeface="Arial"/>
              </a:rPr>
              <a:t>S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it</a:t>
            </a:r>
            <a:r>
              <a:rPr lang="es-ES_tradnl" sz="14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s-ES_tradnl" sz="1400" dirty="0" err="1" smtClean="0">
                <a:solidFill>
                  <a:srgbClr val="435363"/>
                </a:solidFill>
                <a:latin typeface="Arial"/>
                <a:cs typeface="Arial"/>
              </a:rPr>
              <a:t>amet</a:t>
            </a:r>
            <a:endParaRPr lang="es-ES_tradnl" sz="1400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2240908"/>
            <a:ext cx="9144000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rgbClr val="EB0029"/>
                </a:solidFill>
                <a:latin typeface="Arial"/>
                <a:cs typeface="Arial"/>
              </a:rPr>
              <a:t>website.es</a:t>
            </a:r>
            <a:endParaRPr lang="es-ES_tradnl" sz="1600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15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844319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6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392392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6804248" y="3172188"/>
            <a:ext cx="1221548" cy="8384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Icono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4988"/>
            <a:ext cx="9144000" cy="17065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A6A6A6"/>
                </a:solidFill>
              </a:defRPr>
            </a:lvl1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cabecera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eck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1202615"/>
            <a:ext cx="1102635" cy="89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1202615"/>
            <a:ext cx="1102635" cy="890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874862" y="1205063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2334435"/>
            <a:ext cx="1102635" cy="89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2334435"/>
            <a:ext cx="1102635" cy="8904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471538" y="1304785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925814" y="2427362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47664" y="2525370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2" y="3456509"/>
            <a:ext cx="1102635" cy="890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26" y="3456509"/>
            <a:ext cx="1102635" cy="89047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925814" y="3549436"/>
            <a:ext cx="2830180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47664" y="3647444"/>
            <a:ext cx="2830179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Lorem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ipsum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dolor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sit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s-ES_tradnl" sz="1200" b="1" dirty="0" err="1" smtClean="0">
                <a:solidFill>
                  <a:srgbClr val="EB0029"/>
                </a:solidFill>
                <a:latin typeface="Arial"/>
                <a:cs typeface="Arial"/>
              </a:rPr>
              <a:t>amet</a:t>
            </a:r>
            <a:r>
              <a:rPr lang="es-ES_tradnl" sz="1200" b="1" dirty="0" smtClean="0">
                <a:solidFill>
                  <a:srgbClr val="EB0029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Cras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non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odio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mauris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.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Curabitur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pharetra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dolor </a:t>
            </a:r>
            <a:r>
              <a:rPr lang="en-US" sz="1200" dirty="0" err="1" smtClean="0">
                <a:solidFill>
                  <a:srgbClr val="435363"/>
                </a:solidFill>
                <a:latin typeface="Arial"/>
                <a:cs typeface="Arial"/>
              </a:rPr>
              <a:t>sed</a:t>
            </a:r>
            <a:r>
              <a:rPr lang="en-US" sz="1200" dirty="0" smtClean="0">
                <a:solidFill>
                  <a:srgbClr val="435363"/>
                </a:solidFill>
                <a:latin typeface="Arial"/>
                <a:cs typeface="Arial"/>
              </a:rPr>
              <a:t> magna.</a:t>
            </a:r>
            <a:endParaRPr lang="en-US" sz="1200" b="1" dirty="0">
              <a:solidFill>
                <a:srgbClr val="435363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0802" y="56516"/>
            <a:ext cx="293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EB0029"/>
                </a:solidFill>
                <a:latin typeface="Arial"/>
                <a:cs typeface="Arial"/>
              </a:rPr>
              <a:t>Cabecera</a:t>
            </a:r>
            <a:r>
              <a:rPr lang="en-US" dirty="0" smtClean="0">
                <a:solidFill>
                  <a:srgbClr val="EB002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EB0029"/>
                </a:solidFill>
                <a:latin typeface="Arial"/>
                <a:cs typeface="Arial"/>
              </a:rPr>
              <a:t>aquí</a:t>
            </a:r>
            <a:endParaRPr lang="en-US" b="1" dirty="0">
              <a:solidFill>
                <a:srgbClr val="EB00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2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26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5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23" Type="http://schemas.openxmlformats.org/officeDocument/2006/relationships/slideLayout" Target="../slideLayouts/slideLayout250.xml"/><Relationship Id="rId28" Type="http://schemas.openxmlformats.org/officeDocument/2006/relationships/theme" Target="../theme/theme20.xml"/><Relationship Id="rId10" Type="http://schemas.openxmlformats.org/officeDocument/2006/relationships/slideLayout" Target="../slideLayouts/slideLayout237.xml"/><Relationship Id="rId1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Relationship Id="rId22" Type="http://schemas.openxmlformats.org/officeDocument/2006/relationships/slideLayout" Target="../slideLayouts/slideLayout249.xml"/><Relationship Id="rId27" Type="http://schemas.openxmlformats.org/officeDocument/2006/relationships/slideLayout" Target="../slideLayouts/slideLayout2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4310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3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PROYECTOS\PR18\INCIBE\EYP\EYP_CL2_068_PPT Corporativa\EYP_CL2_068_V6\ILLUSTRATOR\EYP_CL2_068_DISEÑO_SINTEXTO_V2_COLORES_BIEN-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-36512" y="4659982"/>
            <a:ext cx="9217024" cy="483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Usuario\Desktop\PROYECTOS\INCIBE\MYD\MYD-302\MYD-302_DISEÑO\INCIBE_LOGO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31990"/>
            <a:ext cx="124842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65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7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1" r:id="rId1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8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5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7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500" kern="1200">
          <a:solidFill>
            <a:srgbClr val="DD3237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53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31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1500" kern="1200">
          <a:solidFill>
            <a:srgbClr val="DD3237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8" r:id="rId1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57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27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4306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A420386-7DDF-0849-B2BF-C314AEFD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9980582-E233-1649-938B-DB4F37081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8FBCBBF-7BC4-EC48-9749-10B98DD77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C02A77-8C53-B34F-AC00-AD38D1D47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E5EFEB-FABD-5B46-AF94-9003D942C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8B9E490-98B3-D842-AB20-11CAA7B732D2}" type="slidenum">
              <a:rPr lang="es-ES" smtClean="0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84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  <p:sldLayoutId id="2147484290" r:id="rId14"/>
    <p:sldLayoutId id="2147484291" r:id="rId15"/>
    <p:sldLayoutId id="2147484292" r:id="rId16"/>
    <p:sldLayoutId id="2147484293" r:id="rId17"/>
    <p:sldLayoutId id="2147484294" r:id="rId18"/>
    <p:sldLayoutId id="2147484295" r:id="rId19"/>
    <p:sldLayoutId id="2147484296" r:id="rId20"/>
    <p:sldLayoutId id="2147484297" r:id="rId21"/>
    <p:sldLayoutId id="2147484298" r:id="rId22"/>
    <p:sldLayoutId id="2147484299" r:id="rId23"/>
    <p:sldLayoutId id="2147484300" r:id="rId24"/>
    <p:sldLayoutId id="2147484301" r:id="rId25"/>
    <p:sldLayoutId id="2147484302" r:id="rId26"/>
    <p:sldLayoutId id="2147484312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30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4175" y="4767263"/>
            <a:ext cx="2133600" cy="27463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white">
                    <a:lumMod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C233B16-E426-40C4-A9A3-C0213F541B5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3075" name="Picture 19" descr="LogoIncibe_baj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>
            <a:fillRect/>
          </a:stretch>
        </p:blipFill>
        <p:spPr bwMode="auto">
          <a:xfrm>
            <a:off x="7505700" y="12700"/>
            <a:ext cx="1122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"/>
          <p:cNvCxnSpPr/>
          <p:nvPr/>
        </p:nvCxnSpPr>
        <p:spPr>
          <a:xfrm>
            <a:off x="0" y="425450"/>
            <a:ext cx="9144000" cy="0"/>
          </a:xfrm>
          <a:prstGeom prst="line">
            <a:avLst/>
          </a:prstGeom>
          <a:ln w="12700">
            <a:solidFill>
              <a:srgbClr val="4A51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4175" y="4767263"/>
            <a:ext cx="2133600" cy="27463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white">
                    <a:lumMod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2B28EA-D138-4949-946F-845EC27B02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4099" name="Picture 19" descr="LogoIncibe_baj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>
            <a:fillRect/>
          </a:stretch>
        </p:blipFill>
        <p:spPr bwMode="auto">
          <a:xfrm>
            <a:off x="7505700" y="12700"/>
            <a:ext cx="11223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2"/>
          <p:cNvCxnSpPr/>
          <p:nvPr/>
        </p:nvCxnSpPr>
        <p:spPr>
          <a:xfrm>
            <a:off x="0" y="425450"/>
            <a:ext cx="9144000" cy="0"/>
          </a:xfrm>
          <a:prstGeom prst="line">
            <a:avLst/>
          </a:prstGeom>
          <a:ln w="12700">
            <a:solidFill>
              <a:srgbClr val="4A51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6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4175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1724CF-C964-DB41-BD34-B0B371D40FFA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6" name="Picture 19" descr="LogoIncibe_baja.png"/>
          <p:cNvPicPr>
            <a:picLocks noChangeAspect="1"/>
          </p:cNvPicPr>
          <p:nvPr userDrawn="1"/>
        </p:nvPicPr>
        <p:blipFill>
          <a:blip r:embed="rId16"/>
          <a:srcRect b="8972"/>
          <a:stretch>
            <a:fillRect/>
          </a:stretch>
        </p:blipFill>
        <p:spPr>
          <a:xfrm>
            <a:off x="7505700" y="12700"/>
            <a:ext cx="1122046" cy="409071"/>
          </a:xfrm>
          <a:prstGeom prst="rect">
            <a:avLst/>
          </a:prstGeom>
        </p:spPr>
      </p:pic>
      <p:cxnSp>
        <p:nvCxnSpPr>
          <p:cNvPr id="7" name="Straight Connector 2"/>
          <p:cNvCxnSpPr/>
          <p:nvPr userDrawn="1"/>
        </p:nvCxnSpPr>
        <p:spPr>
          <a:xfrm>
            <a:off x="0" y="425848"/>
            <a:ext cx="9144000" cy="0"/>
          </a:xfrm>
          <a:prstGeom prst="line">
            <a:avLst/>
          </a:prstGeom>
          <a:ln w="12700">
            <a:solidFill>
              <a:srgbClr val="4A51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79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5.xml"/></Relationships>
</file>

<file path=ppt/slides/_rels/slide10.xml.rels><?xml version="1.0" encoding="UTF-8" standalone="yes" ?><Relationships xmlns="http://schemas.openxmlformats.org/package/2006/relationships"><Relationship Id="rId8" Target="../media/image31.png" Type="http://schemas.openxmlformats.org/officeDocument/2006/relationships/image"/><Relationship Id="rId3" Target="../media/image49.jpeg" Type="http://schemas.openxmlformats.org/officeDocument/2006/relationships/image"/><Relationship Id="rId7" Target="../media/image30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52.png" Type="http://schemas.openxmlformats.org/officeDocument/2006/relationships/image"/><Relationship Id="rId5" Target="../media/image51.jpe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56.jpeg" Type="http://schemas.openxmlformats.org/officeDocument/2006/relationships/image"/><Relationship Id="rId3" Target="../media/image30.jpeg" Type="http://schemas.openxmlformats.org/officeDocument/2006/relationships/image"/><Relationship Id="rId7" Target="../media/image55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54.jpeg" Type="http://schemas.openxmlformats.org/officeDocument/2006/relationships/image"/><Relationship Id="rId5" Target="../media/image53.jpeg" Type="http://schemas.openxmlformats.org/officeDocument/2006/relationships/image"/><Relationship Id="rId4" Target="../media/image31.pn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59.jpg" Type="http://schemas.openxmlformats.org/officeDocument/2006/relationships/image"/><Relationship Id="rId5" Target="../media/image31.pn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4.xml" Type="http://schemas.openxmlformats.org/officeDocument/2006/relationships/slideLayout"/><Relationship Id="rId5" Target="../media/image14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9.xml"/></Relationships>
</file>

<file path=ppt/slides/_rels/slide2.xml.rels><?xml version="1.0" encoding="UTF-8" standalone="yes" ?><Relationships xmlns="http://schemas.openxmlformats.org/package/2006/relationships"><Relationship Id="rId8" Target="../media/image32.png" Type="http://schemas.openxmlformats.org/officeDocument/2006/relationships/image"/><Relationship Id="rId3" Target="../media/image27.jpeg" Type="http://schemas.openxmlformats.org/officeDocument/2006/relationships/image"/><Relationship Id="rId7" Target="../media/image31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52.xml" Type="http://schemas.openxmlformats.org/officeDocument/2006/relationships/slideLayout"/><Relationship Id="rId6" Target="../media/image30.jpeg" Type="http://schemas.openxmlformats.org/officeDocument/2006/relationships/image"/><Relationship Id="rId11" Target="../media/image35.png" Type="http://schemas.openxmlformats.org/officeDocument/2006/relationships/image"/><Relationship Id="rId5" Target="../media/image29.png" Type="http://schemas.openxmlformats.org/officeDocument/2006/relationships/image"/><Relationship Id="rId10" Target="../media/image34.png" Type="http://schemas.openxmlformats.org/officeDocument/2006/relationships/image"/><Relationship Id="rId4" Target="../media/image28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4.xml"/></Relationships>
</file>

<file path=ppt/slides/_rels/slide4.xml.rels><?xml version="1.0" encoding="UTF-8" standalone="yes" ?><Relationships xmlns="http://schemas.openxmlformats.org/package/2006/relationships"><Relationship Id="rId3" Target="../media/image31.pn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7.xml" Type="http://schemas.openxmlformats.org/officeDocument/2006/relationships/slideLayout"/><Relationship Id="rId4" Target="../media/image37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39.jpeg" Type="http://schemas.openxmlformats.org/officeDocument/2006/relationships/image"/><Relationship Id="rId5" Target="../media/image38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7.xml" Type="http://schemas.openxmlformats.org/officeDocument/2006/relationships/slideLayout"/><Relationship Id="rId4" Target="../media/image31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42.png" Type="http://schemas.openxmlformats.org/officeDocument/2006/relationships/image"/><Relationship Id="rId5" Target="../media/image41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46.png" Type="http://schemas.openxmlformats.org/officeDocument/2006/relationships/image"/><Relationship Id="rId3" Target="../media/image30.jpeg" Type="http://schemas.openxmlformats.org/officeDocument/2006/relationships/image"/><Relationship Id="rId7" Target="../media/image4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44.jpg" Type="http://schemas.openxmlformats.org/officeDocument/2006/relationships/image"/><Relationship Id="rId5" Target="../media/image43.jpeg" Type="http://schemas.openxmlformats.org/officeDocument/2006/relationships/image"/><Relationship Id="rId4" Target="../media/image31.png" Type="http://schemas.openxmlformats.org/officeDocument/2006/relationships/image"/><Relationship Id="rId9" Target="https://www.osi.es/es/campanas/compras-seguras-online" TargetMode="External" Type="http://schemas.openxmlformats.org/officeDocument/2006/relationships/hyperlink"/></Relationships>
</file>

<file path=ppt/slides/_rels/slide9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7.xml" Type="http://schemas.openxmlformats.org/officeDocument/2006/relationships/slideLayout"/><Relationship Id="rId6" Target="../media/image48.png" Type="http://schemas.openxmlformats.org/officeDocument/2006/relationships/image"/><Relationship Id="rId5" Target="../media/image47.png" Type="http://schemas.openxmlformats.org/officeDocument/2006/relationships/image"/><Relationship Id="rId4" Target="../media/image3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62F0FD4-EA21-414D-B9F9-70DADD600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9" y="306321"/>
            <a:ext cx="3951587" cy="9324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5832508-97D1-904F-BE5B-A48B181EB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45" y="402767"/>
            <a:ext cx="362752" cy="495185"/>
          </a:xfrm>
          <a:prstGeom prst="rect">
            <a:avLst/>
          </a:prstGeom>
        </p:spPr>
      </p:pic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2877A8C4-0F10-CC41-824E-CBDAAC05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469" y="2026928"/>
            <a:ext cx="8250148" cy="559677"/>
          </a:xfrm>
        </p:spPr>
        <p:txBody>
          <a:bodyPr/>
          <a:lstStyle/>
          <a:p>
            <a:pPr algn="ctr"/>
            <a:r>
              <a:rPr lang="es-ES" sz="3200" dirty="0" smtClean="0"/>
              <a:t>XXXII </a:t>
            </a:r>
            <a:r>
              <a:rPr lang="es-ES" sz="3200" dirty="0"/>
              <a:t>Seminario de Seguridad y Defensa </a:t>
            </a:r>
            <a:endParaRPr lang="es-ES" sz="3200" dirty="0" smtClean="0"/>
          </a:p>
          <a:p>
            <a:pPr algn="ctr"/>
            <a:r>
              <a:rPr lang="es-ES" sz="2000" dirty="0" smtClean="0"/>
              <a:t>17 de septiembre de 2020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1600" dirty="0" smtClean="0"/>
              <a:t>Rosa Díaz</a:t>
            </a:r>
          </a:p>
          <a:p>
            <a:pPr algn="ctr"/>
            <a:r>
              <a:rPr lang="es-ES" sz="1600" dirty="0" smtClean="0">
                <a:solidFill>
                  <a:srgbClr val="D93134"/>
                </a:solidFill>
              </a:rPr>
              <a:t>Directora General INCIBE</a:t>
            </a:r>
            <a:endParaRPr lang="en" sz="1600" dirty="0">
              <a:solidFill>
                <a:srgbClr val="D931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9049709" y="5475109"/>
            <a:ext cx="65881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C7DBC4B-63ED-4585-98C4-E7CDB7C84E07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30" y="1268393"/>
            <a:ext cx="7938228" cy="187871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402" y="2777369"/>
            <a:ext cx="2031643" cy="21346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997" y="3122141"/>
            <a:ext cx="3019176" cy="1972528"/>
          </a:xfrm>
          <a:prstGeom prst="rect">
            <a:avLst/>
          </a:prstGeom>
        </p:spPr>
      </p:pic>
      <p:sp>
        <p:nvSpPr>
          <p:cNvPr id="23" name="Flecha abajo 22"/>
          <p:cNvSpPr/>
          <p:nvPr/>
        </p:nvSpPr>
        <p:spPr>
          <a:xfrm>
            <a:off x="3056472" y="2963878"/>
            <a:ext cx="360040" cy="3506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4960545" y="3959991"/>
            <a:ext cx="430705" cy="3853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1193">
            <a:off x="1493443" y="2705833"/>
            <a:ext cx="6934200" cy="866775"/>
          </a:xfrm>
          <a:prstGeom prst="rect">
            <a:avLst/>
          </a:prstGeom>
        </p:spPr>
      </p:pic>
      <p:sp>
        <p:nvSpPr>
          <p:cNvPr id="26" name="Rectángulo: esquinas redondeadas 10">
            <a:extLst>
              <a:ext uri="{FF2B5EF4-FFF2-40B4-BE49-F238E27FC236}">
                <a16:creationId xmlns="" xmlns:a16="http://schemas.microsoft.com/office/drawing/2014/main" id="{511C38E6-10B3-49AC-BB8C-9598942C3268}"/>
              </a:ext>
            </a:extLst>
          </p:cNvPr>
          <p:cNvSpPr/>
          <p:nvPr/>
        </p:nvSpPr>
        <p:spPr>
          <a:xfrm>
            <a:off x="5025198" y="1486802"/>
            <a:ext cx="2448272" cy="265117"/>
          </a:xfrm>
          <a:custGeom>
            <a:avLst/>
            <a:gdLst>
              <a:gd name="connsiteX0" fmla="*/ 0 w 2448272"/>
              <a:gd name="connsiteY0" fmla="*/ 44187 h 265117"/>
              <a:gd name="connsiteX1" fmla="*/ 44187 w 2448272"/>
              <a:gd name="connsiteY1" fmla="*/ 0 h 265117"/>
              <a:gd name="connsiteX2" fmla="*/ 681359 w 2448272"/>
              <a:gd name="connsiteY2" fmla="*/ 0 h 265117"/>
              <a:gd name="connsiteX3" fmla="*/ 1318532 w 2448272"/>
              <a:gd name="connsiteY3" fmla="*/ 0 h 265117"/>
              <a:gd name="connsiteX4" fmla="*/ 2404085 w 2448272"/>
              <a:gd name="connsiteY4" fmla="*/ 0 h 265117"/>
              <a:gd name="connsiteX5" fmla="*/ 2448272 w 2448272"/>
              <a:gd name="connsiteY5" fmla="*/ 44187 h 265117"/>
              <a:gd name="connsiteX6" fmla="*/ 2448272 w 2448272"/>
              <a:gd name="connsiteY6" fmla="*/ 220930 h 265117"/>
              <a:gd name="connsiteX7" fmla="*/ 2404085 w 2448272"/>
              <a:gd name="connsiteY7" fmla="*/ 265117 h 265117"/>
              <a:gd name="connsiteX8" fmla="*/ 1766913 w 2448272"/>
              <a:gd name="connsiteY8" fmla="*/ 265117 h 265117"/>
              <a:gd name="connsiteX9" fmla="*/ 1200537 w 2448272"/>
              <a:gd name="connsiteY9" fmla="*/ 265117 h 265117"/>
              <a:gd name="connsiteX10" fmla="*/ 657760 w 2448272"/>
              <a:gd name="connsiteY10" fmla="*/ 265117 h 265117"/>
              <a:gd name="connsiteX11" fmla="*/ 44187 w 2448272"/>
              <a:gd name="connsiteY11" fmla="*/ 265117 h 265117"/>
              <a:gd name="connsiteX12" fmla="*/ 0 w 2448272"/>
              <a:gd name="connsiteY12" fmla="*/ 220930 h 265117"/>
              <a:gd name="connsiteX13" fmla="*/ 0 w 2448272"/>
              <a:gd name="connsiteY13" fmla="*/ 44187 h 2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48272" h="265117" extrusionOk="0">
                <a:moveTo>
                  <a:pt x="0" y="44187"/>
                </a:moveTo>
                <a:cubicBezTo>
                  <a:pt x="-1141" y="14792"/>
                  <a:pt x="21505" y="-5642"/>
                  <a:pt x="44187" y="0"/>
                </a:cubicBezTo>
                <a:cubicBezTo>
                  <a:pt x="284165" y="-30127"/>
                  <a:pt x="451741" y="18509"/>
                  <a:pt x="681359" y="0"/>
                </a:cubicBezTo>
                <a:cubicBezTo>
                  <a:pt x="910977" y="-18509"/>
                  <a:pt x="1175423" y="-29908"/>
                  <a:pt x="1318532" y="0"/>
                </a:cubicBezTo>
                <a:cubicBezTo>
                  <a:pt x="1461641" y="29908"/>
                  <a:pt x="2183124" y="7329"/>
                  <a:pt x="2404085" y="0"/>
                </a:cubicBezTo>
                <a:cubicBezTo>
                  <a:pt x="2431634" y="4890"/>
                  <a:pt x="2450648" y="24940"/>
                  <a:pt x="2448272" y="44187"/>
                </a:cubicBezTo>
                <a:cubicBezTo>
                  <a:pt x="2450338" y="109119"/>
                  <a:pt x="2439952" y="139355"/>
                  <a:pt x="2448272" y="220930"/>
                </a:cubicBezTo>
                <a:cubicBezTo>
                  <a:pt x="2446391" y="248989"/>
                  <a:pt x="2426789" y="259671"/>
                  <a:pt x="2404085" y="265117"/>
                </a:cubicBezTo>
                <a:cubicBezTo>
                  <a:pt x="2217491" y="251865"/>
                  <a:pt x="1957551" y="276934"/>
                  <a:pt x="1766913" y="265117"/>
                </a:cubicBezTo>
                <a:cubicBezTo>
                  <a:pt x="1576275" y="253300"/>
                  <a:pt x="1354752" y="272932"/>
                  <a:pt x="1200537" y="265117"/>
                </a:cubicBezTo>
                <a:cubicBezTo>
                  <a:pt x="1046322" y="257302"/>
                  <a:pt x="795352" y="239688"/>
                  <a:pt x="657760" y="265117"/>
                </a:cubicBezTo>
                <a:cubicBezTo>
                  <a:pt x="520168" y="290546"/>
                  <a:pt x="292603" y="288776"/>
                  <a:pt x="44187" y="265117"/>
                </a:cubicBezTo>
                <a:cubicBezTo>
                  <a:pt x="21015" y="266612"/>
                  <a:pt x="-4485" y="244371"/>
                  <a:pt x="0" y="220930"/>
                </a:cubicBezTo>
                <a:cubicBezTo>
                  <a:pt x="3300" y="158582"/>
                  <a:pt x="4752" y="95209"/>
                  <a:pt x="0" y="44187"/>
                </a:cubicBezTo>
                <a:close/>
              </a:path>
            </a:pathLst>
          </a:custGeom>
          <a:noFill/>
          <a:ln>
            <a:solidFill>
              <a:srgbClr val="E73137"/>
            </a:solidFill>
            <a:extLst>
              <a:ext uri="{C807C97D-BFC1-408E-A445-0C87EB9F89A2}">
                <ask:lineSketchStyleProps xmlns="" xmlns:ask="http://schemas.microsoft.com/office/drawing/2018/sketchyshapes" sd="20565410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ángulo: esquinas redondeadas 12">
            <a:extLst>
              <a:ext uri="{FF2B5EF4-FFF2-40B4-BE49-F238E27FC236}">
                <a16:creationId xmlns="" xmlns:a16="http://schemas.microsoft.com/office/drawing/2014/main" id="{12CE0CE6-C941-42DB-94FE-CA0D2B420843}"/>
              </a:ext>
            </a:extLst>
          </p:cNvPr>
          <p:cNvSpPr/>
          <p:nvPr/>
        </p:nvSpPr>
        <p:spPr>
          <a:xfrm>
            <a:off x="2000862" y="2754338"/>
            <a:ext cx="3816424" cy="265117"/>
          </a:xfrm>
          <a:custGeom>
            <a:avLst/>
            <a:gdLst>
              <a:gd name="connsiteX0" fmla="*/ 0 w 3816424"/>
              <a:gd name="connsiteY0" fmla="*/ 44187 h 265117"/>
              <a:gd name="connsiteX1" fmla="*/ 44187 w 3816424"/>
              <a:gd name="connsiteY1" fmla="*/ 0 h 265117"/>
              <a:gd name="connsiteX2" fmla="*/ 740090 w 3816424"/>
              <a:gd name="connsiteY2" fmla="*/ 0 h 265117"/>
              <a:gd name="connsiteX3" fmla="*/ 1435992 w 3816424"/>
              <a:gd name="connsiteY3" fmla="*/ 0 h 265117"/>
              <a:gd name="connsiteX4" fmla="*/ 2094614 w 3816424"/>
              <a:gd name="connsiteY4" fmla="*/ 0 h 265117"/>
              <a:gd name="connsiteX5" fmla="*/ 2678676 w 3816424"/>
              <a:gd name="connsiteY5" fmla="*/ 0 h 265117"/>
              <a:gd name="connsiteX6" fmla="*/ 3772237 w 3816424"/>
              <a:gd name="connsiteY6" fmla="*/ 0 h 265117"/>
              <a:gd name="connsiteX7" fmla="*/ 3816424 w 3816424"/>
              <a:gd name="connsiteY7" fmla="*/ 44187 h 265117"/>
              <a:gd name="connsiteX8" fmla="*/ 3816424 w 3816424"/>
              <a:gd name="connsiteY8" fmla="*/ 220930 h 265117"/>
              <a:gd name="connsiteX9" fmla="*/ 3772237 w 3816424"/>
              <a:gd name="connsiteY9" fmla="*/ 265117 h 265117"/>
              <a:gd name="connsiteX10" fmla="*/ 3262737 w 3816424"/>
              <a:gd name="connsiteY10" fmla="*/ 265117 h 265117"/>
              <a:gd name="connsiteX11" fmla="*/ 2566834 w 3816424"/>
              <a:gd name="connsiteY11" fmla="*/ 265117 h 265117"/>
              <a:gd name="connsiteX12" fmla="*/ 1870932 w 3816424"/>
              <a:gd name="connsiteY12" fmla="*/ 265117 h 265117"/>
              <a:gd name="connsiteX13" fmla="*/ 1286870 w 3816424"/>
              <a:gd name="connsiteY13" fmla="*/ 265117 h 265117"/>
              <a:gd name="connsiteX14" fmla="*/ 740090 w 3816424"/>
              <a:gd name="connsiteY14" fmla="*/ 265117 h 265117"/>
              <a:gd name="connsiteX15" fmla="*/ 44187 w 3816424"/>
              <a:gd name="connsiteY15" fmla="*/ 265117 h 265117"/>
              <a:gd name="connsiteX16" fmla="*/ 0 w 3816424"/>
              <a:gd name="connsiteY16" fmla="*/ 220930 h 265117"/>
              <a:gd name="connsiteX17" fmla="*/ 0 w 3816424"/>
              <a:gd name="connsiteY17" fmla="*/ 44187 h 2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6424" h="265117" extrusionOk="0">
                <a:moveTo>
                  <a:pt x="0" y="44187"/>
                </a:moveTo>
                <a:cubicBezTo>
                  <a:pt x="-1141" y="14792"/>
                  <a:pt x="21505" y="-5642"/>
                  <a:pt x="44187" y="0"/>
                </a:cubicBezTo>
                <a:cubicBezTo>
                  <a:pt x="289370" y="-5202"/>
                  <a:pt x="473951" y="23594"/>
                  <a:pt x="740090" y="0"/>
                </a:cubicBezTo>
                <a:cubicBezTo>
                  <a:pt x="1006229" y="-23594"/>
                  <a:pt x="1222133" y="8129"/>
                  <a:pt x="1435992" y="0"/>
                </a:cubicBezTo>
                <a:cubicBezTo>
                  <a:pt x="1649851" y="-8129"/>
                  <a:pt x="1910591" y="-16210"/>
                  <a:pt x="2094614" y="0"/>
                </a:cubicBezTo>
                <a:cubicBezTo>
                  <a:pt x="2278637" y="16210"/>
                  <a:pt x="2425195" y="42"/>
                  <a:pt x="2678676" y="0"/>
                </a:cubicBezTo>
                <a:cubicBezTo>
                  <a:pt x="2932157" y="-42"/>
                  <a:pt x="3241945" y="31906"/>
                  <a:pt x="3772237" y="0"/>
                </a:cubicBezTo>
                <a:cubicBezTo>
                  <a:pt x="3796173" y="939"/>
                  <a:pt x="3815202" y="19932"/>
                  <a:pt x="3816424" y="44187"/>
                </a:cubicBezTo>
                <a:cubicBezTo>
                  <a:pt x="3824469" y="79740"/>
                  <a:pt x="3823936" y="168948"/>
                  <a:pt x="3816424" y="220930"/>
                </a:cubicBezTo>
                <a:cubicBezTo>
                  <a:pt x="3815458" y="244577"/>
                  <a:pt x="3794185" y="261623"/>
                  <a:pt x="3772237" y="265117"/>
                </a:cubicBezTo>
                <a:cubicBezTo>
                  <a:pt x="3535232" y="270767"/>
                  <a:pt x="3387586" y="279587"/>
                  <a:pt x="3262737" y="265117"/>
                </a:cubicBezTo>
                <a:cubicBezTo>
                  <a:pt x="3137888" y="250647"/>
                  <a:pt x="2860932" y="283073"/>
                  <a:pt x="2566834" y="265117"/>
                </a:cubicBezTo>
                <a:cubicBezTo>
                  <a:pt x="2272736" y="247161"/>
                  <a:pt x="2198222" y="240208"/>
                  <a:pt x="1870932" y="265117"/>
                </a:cubicBezTo>
                <a:cubicBezTo>
                  <a:pt x="1543642" y="290026"/>
                  <a:pt x="1536559" y="282786"/>
                  <a:pt x="1286870" y="265117"/>
                </a:cubicBezTo>
                <a:cubicBezTo>
                  <a:pt x="1037181" y="247448"/>
                  <a:pt x="879103" y="272550"/>
                  <a:pt x="740090" y="265117"/>
                </a:cubicBezTo>
                <a:cubicBezTo>
                  <a:pt x="601077" y="257684"/>
                  <a:pt x="362174" y="234729"/>
                  <a:pt x="44187" y="265117"/>
                </a:cubicBezTo>
                <a:cubicBezTo>
                  <a:pt x="18121" y="263655"/>
                  <a:pt x="912" y="248544"/>
                  <a:pt x="0" y="220930"/>
                </a:cubicBezTo>
                <a:cubicBezTo>
                  <a:pt x="8117" y="137451"/>
                  <a:pt x="-1522" y="109588"/>
                  <a:pt x="0" y="44187"/>
                </a:cubicBezTo>
                <a:close/>
              </a:path>
            </a:pathLst>
          </a:custGeom>
          <a:noFill/>
          <a:ln>
            <a:solidFill>
              <a:srgbClr val="E73137"/>
            </a:solidFill>
            <a:extLst>
              <a:ext uri="{C807C97D-BFC1-408E-A445-0C87EB9F89A2}">
                <ask:lineSketchStyleProps xmlns="" xmlns:ask="http://schemas.microsoft.com/office/drawing/2018/sketchyshapes" sd="20565410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6 CuadroTexto">
            <a:extLst>
              <a:ext uri="{FF2B5EF4-FFF2-40B4-BE49-F238E27FC236}">
                <a16:creationId xmlns="" xmlns:a16="http://schemas.microsoft.com/office/drawing/2014/main" id="{10DF1E04-0C52-EC4C-9DB7-71763AAAAD79}"/>
              </a:ext>
            </a:extLst>
          </p:cNvPr>
          <p:cNvSpPr txBox="1"/>
          <p:nvPr/>
        </p:nvSpPr>
        <p:spPr>
          <a:xfrm>
            <a:off x="656999" y="826125"/>
            <a:ext cx="79126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es-ES" sz="2100" b="1" dirty="0">
                <a:solidFill>
                  <a:srgbClr val="DD3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  - Agencia Tributaria</a:t>
            </a:r>
            <a:endParaRPr lang="es-ES" sz="2100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4" y="414011"/>
            <a:ext cx="1360274" cy="312063"/>
          </a:xfrm>
          <a:prstGeom prst="rect">
            <a:avLst/>
          </a:prstGeom>
        </p:spPr>
      </p:pic>
      <p:sp>
        <p:nvSpPr>
          <p:cNvPr id="18" name="Rectángulo 12">
            <a:extLst>
              <a:ext uri="{FF2B5EF4-FFF2-40B4-BE49-F238E27FC236}">
                <a16:creationId xmlns="" xmlns:a16="http://schemas.microsoft.com/office/drawing/2014/main" id="{A2930B9D-2912-B14B-9218-FC68D0F573AD}"/>
              </a:ext>
            </a:extLst>
          </p:cNvPr>
          <p:cNvSpPr/>
          <p:nvPr/>
        </p:nvSpPr>
        <p:spPr>
          <a:xfrm>
            <a:off x="656998" y="1195346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s-ES" dirty="0">
              <a:solidFill>
                <a:srgbClr val="FFC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2">
            <a:extLst>
              <a:ext uri="{FF2B5EF4-FFF2-40B4-BE49-F238E27FC236}">
                <a16:creationId xmlns="" xmlns:a16="http://schemas.microsoft.com/office/drawing/2014/main" id="{A2930B9D-2912-B14B-9218-FC68D0F573AD}"/>
              </a:ext>
            </a:extLst>
          </p:cNvPr>
          <p:cNvSpPr/>
          <p:nvPr/>
        </p:nvSpPr>
        <p:spPr>
          <a:xfrm>
            <a:off x="656998" y="1179023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48" name="6 CuadroTexto">
            <a:extLst>
              <a:ext uri="{FF2B5EF4-FFF2-40B4-BE49-F238E27FC236}">
                <a16:creationId xmlns="" xmlns:a16="http://schemas.microsoft.com/office/drawing/2014/main" id="{10DF1E04-0C52-EC4C-9DB7-71763AAAAD79}"/>
              </a:ext>
            </a:extLst>
          </p:cNvPr>
          <p:cNvSpPr txBox="1"/>
          <p:nvPr/>
        </p:nvSpPr>
        <p:spPr>
          <a:xfrm>
            <a:off x="656999" y="826125"/>
            <a:ext cx="79126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es-ES" sz="2100" b="1" dirty="0">
                <a:solidFill>
                  <a:srgbClr val="DD3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SMISHING – Ayudas económicas </a:t>
            </a:r>
            <a:endParaRPr lang="es-ES" sz="2100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4" y="414011"/>
            <a:ext cx="1360274" cy="312063"/>
          </a:xfrm>
          <a:prstGeom prst="rect">
            <a:avLst/>
          </a:prstGeom>
        </p:spPr>
      </p:pic>
      <p:sp>
        <p:nvSpPr>
          <p:cNvPr id="40" name="Marcador de número de diapositiva 2"/>
          <p:cNvSpPr txBox="1">
            <a:spLocks/>
          </p:cNvSpPr>
          <p:nvPr/>
        </p:nvSpPr>
        <p:spPr>
          <a:xfrm>
            <a:off x="8623946" y="5397541"/>
            <a:ext cx="65881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C7DBC4B-63ED-4585-98C4-E7CDB7C84E07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8680730" y="5397541"/>
            <a:ext cx="658816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C7DBC4B-63ED-4585-98C4-E7CDB7C84E07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608" y="1651498"/>
            <a:ext cx="3346603" cy="34358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86" y="1651499"/>
            <a:ext cx="2560542" cy="18594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489" y="1374273"/>
            <a:ext cx="1360827" cy="2413892"/>
          </a:xfrm>
          <a:prstGeom prst="rect">
            <a:avLst/>
          </a:prstGeom>
        </p:spPr>
      </p:pic>
      <p:pic>
        <p:nvPicPr>
          <p:cNvPr id="20" name="Picture 6" descr="Página web fraudulenta solicitando datos bancari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230" y="1198487"/>
            <a:ext cx="2830378" cy="38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44317">
            <a:off x="596065" y="2636375"/>
            <a:ext cx="7286625" cy="1190625"/>
          </a:xfrm>
          <a:prstGeom prst="rect">
            <a:avLst/>
          </a:prstGeom>
        </p:spPr>
      </p:pic>
      <p:sp>
        <p:nvSpPr>
          <p:cNvPr id="22" name="Rectángulo: esquinas redondeadas 9">
            <a:extLst>
              <a:ext uri="{FF2B5EF4-FFF2-40B4-BE49-F238E27FC236}">
                <a16:creationId xmlns="" xmlns:a16="http://schemas.microsoft.com/office/drawing/2014/main" id="{03555553-FF16-466C-9B6D-1C4E8AD713A2}"/>
              </a:ext>
            </a:extLst>
          </p:cNvPr>
          <p:cNvSpPr/>
          <p:nvPr/>
        </p:nvSpPr>
        <p:spPr>
          <a:xfrm>
            <a:off x="765021" y="2443900"/>
            <a:ext cx="1946981" cy="598603"/>
          </a:xfrm>
          <a:custGeom>
            <a:avLst/>
            <a:gdLst>
              <a:gd name="connsiteX0" fmla="*/ 0 w 1946981"/>
              <a:gd name="connsiteY0" fmla="*/ 99769 h 598603"/>
              <a:gd name="connsiteX1" fmla="*/ 99769 w 1946981"/>
              <a:gd name="connsiteY1" fmla="*/ 0 h 598603"/>
              <a:gd name="connsiteX2" fmla="*/ 717199 w 1946981"/>
              <a:gd name="connsiteY2" fmla="*/ 0 h 598603"/>
              <a:gd name="connsiteX3" fmla="*/ 1334629 w 1946981"/>
              <a:gd name="connsiteY3" fmla="*/ 0 h 598603"/>
              <a:gd name="connsiteX4" fmla="*/ 1847212 w 1946981"/>
              <a:gd name="connsiteY4" fmla="*/ 0 h 598603"/>
              <a:gd name="connsiteX5" fmla="*/ 1946981 w 1946981"/>
              <a:gd name="connsiteY5" fmla="*/ 99769 h 598603"/>
              <a:gd name="connsiteX6" fmla="*/ 1946981 w 1946981"/>
              <a:gd name="connsiteY6" fmla="*/ 498834 h 598603"/>
              <a:gd name="connsiteX7" fmla="*/ 1847212 w 1946981"/>
              <a:gd name="connsiteY7" fmla="*/ 598603 h 598603"/>
              <a:gd name="connsiteX8" fmla="*/ 1229782 w 1946981"/>
              <a:gd name="connsiteY8" fmla="*/ 598603 h 598603"/>
              <a:gd name="connsiteX9" fmla="*/ 664776 w 1946981"/>
              <a:gd name="connsiteY9" fmla="*/ 598603 h 598603"/>
              <a:gd name="connsiteX10" fmla="*/ 99769 w 1946981"/>
              <a:gd name="connsiteY10" fmla="*/ 598603 h 598603"/>
              <a:gd name="connsiteX11" fmla="*/ 0 w 1946981"/>
              <a:gd name="connsiteY11" fmla="*/ 498834 h 598603"/>
              <a:gd name="connsiteX12" fmla="*/ 0 w 1946981"/>
              <a:gd name="connsiteY12" fmla="*/ 99769 h 59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6981" h="598603" extrusionOk="0">
                <a:moveTo>
                  <a:pt x="0" y="99769"/>
                </a:moveTo>
                <a:cubicBezTo>
                  <a:pt x="-2830" y="32285"/>
                  <a:pt x="47637" y="-9728"/>
                  <a:pt x="99769" y="0"/>
                </a:cubicBezTo>
                <a:cubicBezTo>
                  <a:pt x="383601" y="-15333"/>
                  <a:pt x="485360" y="22123"/>
                  <a:pt x="717199" y="0"/>
                </a:cubicBezTo>
                <a:cubicBezTo>
                  <a:pt x="949038" y="-22123"/>
                  <a:pt x="1155748" y="-26116"/>
                  <a:pt x="1334629" y="0"/>
                </a:cubicBezTo>
                <a:cubicBezTo>
                  <a:pt x="1513510" y="26116"/>
                  <a:pt x="1689684" y="-21535"/>
                  <a:pt x="1847212" y="0"/>
                </a:cubicBezTo>
                <a:cubicBezTo>
                  <a:pt x="1907449" y="7987"/>
                  <a:pt x="1949561" y="50270"/>
                  <a:pt x="1946981" y="99769"/>
                </a:cubicBezTo>
                <a:cubicBezTo>
                  <a:pt x="1947024" y="259775"/>
                  <a:pt x="1942955" y="392413"/>
                  <a:pt x="1946981" y="498834"/>
                </a:cubicBezTo>
                <a:cubicBezTo>
                  <a:pt x="1946256" y="555343"/>
                  <a:pt x="1899671" y="590138"/>
                  <a:pt x="1847212" y="598603"/>
                </a:cubicBezTo>
                <a:cubicBezTo>
                  <a:pt x="1647897" y="620480"/>
                  <a:pt x="1480448" y="573502"/>
                  <a:pt x="1229782" y="598603"/>
                </a:cubicBezTo>
                <a:cubicBezTo>
                  <a:pt x="979116" y="623705"/>
                  <a:pt x="829312" y="617262"/>
                  <a:pt x="664776" y="598603"/>
                </a:cubicBezTo>
                <a:cubicBezTo>
                  <a:pt x="500240" y="579944"/>
                  <a:pt x="233949" y="601624"/>
                  <a:pt x="99769" y="598603"/>
                </a:cubicBezTo>
                <a:cubicBezTo>
                  <a:pt x="43357" y="599020"/>
                  <a:pt x="8320" y="551612"/>
                  <a:pt x="0" y="498834"/>
                </a:cubicBezTo>
                <a:cubicBezTo>
                  <a:pt x="-17793" y="376502"/>
                  <a:pt x="1286" y="258829"/>
                  <a:pt x="0" y="99769"/>
                </a:cubicBezTo>
                <a:close/>
              </a:path>
            </a:pathLst>
          </a:custGeom>
          <a:noFill/>
          <a:ln>
            <a:solidFill>
              <a:srgbClr val="E73137"/>
            </a:solidFill>
            <a:extLst>
              <a:ext uri="{C807C97D-BFC1-408E-A445-0C87EB9F89A2}">
                <ask:lineSketchStyleProps xmlns="" xmlns:ask="http://schemas.microsoft.com/office/drawing/2018/sketchyshapes" sd="20565410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ncibe.es/sites/default/files/paginas/cibercovid19/correo01_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2" y="1269177"/>
            <a:ext cx="8101655" cy="298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654842" y="917617"/>
            <a:ext cx="8376142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#CiberCOVID19</a:t>
            </a:r>
            <a:endParaRPr lang="es-ES" sz="2099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654842" y="1324210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3" y="414011"/>
            <a:ext cx="1360274" cy="3120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09" y="4318506"/>
            <a:ext cx="1352408" cy="7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6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552" y="19548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Arial Black" pitchFamily="34" charset="0"/>
                <a:ea typeface="Open Sans ExtraBold" pitchFamily="34" charset="0"/>
                <a:cs typeface="Open Sans ExtraBold" pitchFamily="34" charset="0"/>
              </a:rPr>
              <a:t>Línea de Ayuda</a:t>
            </a:r>
            <a:endParaRPr lang="es-ES_tradnl" sz="2000" b="1" dirty="0">
              <a:solidFill>
                <a:prstClr val="white"/>
              </a:solidFill>
              <a:latin typeface="Arial Blac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pic>
        <p:nvPicPr>
          <p:cNvPr id="5" name="Picture 4" descr="C:\Users\Usuario\Desktop\Sin título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6913"/>
            <a:ext cx="1547664" cy="53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3"/>
          <p:cNvSpPr txBox="1"/>
          <p:nvPr/>
        </p:nvSpPr>
        <p:spPr>
          <a:xfrm>
            <a:off x="455211" y="124579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prstClr val="white"/>
                </a:solidFill>
                <a:latin typeface="Arial Black" pitchFamily="34" charset="0"/>
                <a:ea typeface="Open Sans ExtraBold" pitchFamily="34" charset="0"/>
                <a:cs typeface="Open Sans ExtraBold" pitchFamily="34" charset="0"/>
              </a:rPr>
              <a:t>LÍNEA DE AYUDA EN CIBERSEGURIDAD</a:t>
            </a:r>
            <a:endParaRPr lang="es-ES_tradnl" sz="1200" b="1" dirty="0">
              <a:solidFill>
                <a:prstClr val="white"/>
              </a:solidFill>
              <a:latin typeface="Arial Blac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539552" y="189657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b="1" dirty="0" smtClean="0">
                <a:solidFill>
                  <a:srgbClr val="FFDD00"/>
                </a:solidFill>
                <a:latin typeface="Arial Black" pitchFamily="34" charset="0"/>
                <a:ea typeface="Open Sans ExtraBold" pitchFamily="34" charset="0"/>
                <a:cs typeface="Open Sans ExtraBold" pitchFamily="34" charset="0"/>
              </a:rPr>
              <a:t>GRATUITA Y CONFIDENCIAL</a:t>
            </a:r>
            <a:endParaRPr lang="es-ES_tradnl" sz="2800" b="1" dirty="0">
              <a:solidFill>
                <a:srgbClr val="FFDD00"/>
              </a:solidFill>
              <a:latin typeface="Arial Blac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1169035" y="396312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prstClr val="white"/>
                </a:solidFill>
                <a:latin typeface="Arial Black" pitchFamily="34" charset="0"/>
                <a:ea typeface="Open Sans ExtraBold" pitchFamily="34" charset="0"/>
                <a:cs typeface="Open Sans ExtraBold" pitchFamily="34" charset="0"/>
              </a:rPr>
              <a:t>DISPONIBLE</a:t>
            </a:r>
            <a:endParaRPr lang="es-ES_tradnl" sz="1200" b="1" dirty="0">
              <a:solidFill>
                <a:prstClr val="white"/>
              </a:solidFill>
              <a:latin typeface="Arial Black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1760135" y="415165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3200" b="1" dirty="0" smtClean="0">
                <a:solidFill>
                  <a:srgbClr val="FFDD00"/>
                </a:solidFill>
                <a:latin typeface="Arial Black" pitchFamily="34" charset="0"/>
                <a:ea typeface="Open Sans ExtraBold" pitchFamily="34" charset="0"/>
                <a:cs typeface="Open Sans ExtraBold" pitchFamily="34" charset="0"/>
              </a:rPr>
              <a:t>365 </a:t>
            </a:r>
            <a:r>
              <a:rPr lang="es-ES" sz="2000" dirty="0" smtClean="0">
                <a:solidFill>
                  <a:srgbClr val="FFDD00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DÍAS AL AÑO</a:t>
            </a:r>
            <a:endParaRPr lang="es-ES_tradnl" sz="2000" dirty="0">
              <a:solidFill>
                <a:srgbClr val="FFDD00"/>
              </a:solidFill>
              <a:latin typeface="+mj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18898574">
            <a:off x="7458126" y="855442"/>
            <a:ext cx="3432614" cy="3432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-1240" r="69688" b="58497"/>
          <a:stretch/>
        </p:blipFill>
        <p:spPr>
          <a:xfrm>
            <a:off x="7499078" y="1708806"/>
            <a:ext cx="1632273" cy="19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3456"/>
          <p:cNvSpPr txBox="1"/>
          <p:nvPr/>
        </p:nvSpPr>
        <p:spPr>
          <a:xfrm>
            <a:off x="1247286" y="1398352"/>
            <a:ext cx="6649429" cy="2346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40000" b="1">
                <a:solidFill>
                  <a:srgbClr val="3F5F6D"/>
                </a:solidFill>
              </a:defRPr>
            </a:lvl1pPr>
          </a:lstStyle>
          <a:p>
            <a:pPr>
              <a:defRPr sz="4800" b="0"/>
            </a:pPr>
            <a:r>
              <a:rPr sz="15000" dirty="0">
                <a:latin typeface="Arial" panose="020B0604020202020204" pitchFamily="34" charset="0"/>
                <a:cs typeface="Arial" panose="020B0604020202020204" pitchFamily="34" charset="0"/>
              </a:rPr>
              <a:t>123456</a:t>
            </a:r>
          </a:p>
        </p:txBody>
      </p:sp>
    </p:spTree>
    <p:extLst>
      <p:ext uri="{BB962C8B-B14F-4D97-AF65-F5344CB8AC3E}">
        <p14:creationId xmlns:p14="http://schemas.microsoft.com/office/powerpoint/2010/main" val="8189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62F0FD4-EA21-414D-B9F9-70DADD600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9" y="306321"/>
            <a:ext cx="3951587" cy="9324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5832508-97D1-904F-BE5B-A48B181EB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45" y="402767"/>
            <a:ext cx="362752" cy="495185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84468" y="2049619"/>
            <a:ext cx="7238123" cy="479909"/>
          </a:xfrm>
        </p:spPr>
        <p:txBody>
          <a:bodyPr/>
          <a:lstStyle/>
          <a:p>
            <a:r>
              <a:rPr lang="es-ES" dirty="0" smtClean="0"/>
              <a:t>Muchas Gracias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00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654842" y="1079136"/>
            <a:ext cx="7912677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Quiénes</a:t>
            </a:r>
            <a:r>
              <a:rPr lang="es-ES" sz="2099" dirty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y qué hacemos</a:t>
            </a:r>
            <a:endParaRPr lang="es-ES" sz="2099" dirty="0">
              <a:solidFill>
                <a:srgbClr val="D931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654842" y="1545874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08CE58E-E031-C64A-8087-CA3A9FE18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8" y="2381623"/>
            <a:ext cx="2795814" cy="454352"/>
          </a:xfrm>
          <a:prstGeom prst="rect">
            <a:avLst/>
          </a:prstGeom>
        </p:spPr>
      </p:pic>
      <p:sp>
        <p:nvSpPr>
          <p:cNvPr id="33" name="Forma libre 32">
            <a:extLst>
              <a:ext uri="{FF2B5EF4-FFF2-40B4-BE49-F238E27FC236}">
                <a16:creationId xmlns:a16="http://schemas.microsoft.com/office/drawing/2014/main" xmlns="" id="{AE85DCE6-5C58-6E44-BC80-512B9DC321BA}"/>
              </a:ext>
            </a:extLst>
          </p:cNvPr>
          <p:cNvSpPr/>
          <p:nvPr/>
        </p:nvSpPr>
        <p:spPr>
          <a:xfrm>
            <a:off x="3377766" y="2137052"/>
            <a:ext cx="384057" cy="1152173"/>
          </a:xfrm>
          <a:custGeom>
            <a:avLst/>
            <a:gdLst>
              <a:gd name="connsiteX0" fmla="*/ 0 w 1124465"/>
              <a:gd name="connsiteY0" fmla="*/ 0 h 2434281"/>
              <a:gd name="connsiteX1" fmla="*/ 0 w 1124465"/>
              <a:gd name="connsiteY1" fmla="*/ 0 h 2434281"/>
              <a:gd name="connsiteX2" fmla="*/ 1124465 w 1124465"/>
              <a:gd name="connsiteY2" fmla="*/ 1124465 h 2434281"/>
              <a:gd name="connsiteX3" fmla="*/ 98854 w 1124465"/>
              <a:gd name="connsiteY3" fmla="*/ 2150076 h 2434281"/>
              <a:gd name="connsiteX4" fmla="*/ 98854 w 1124465"/>
              <a:gd name="connsiteY4" fmla="*/ 2434281 h 2434281"/>
              <a:gd name="connsiteX0" fmla="*/ 0 w 1124465"/>
              <a:gd name="connsiteY0" fmla="*/ 0 h 2150076"/>
              <a:gd name="connsiteX1" fmla="*/ 0 w 1124465"/>
              <a:gd name="connsiteY1" fmla="*/ 0 h 2150076"/>
              <a:gd name="connsiteX2" fmla="*/ 1124465 w 1124465"/>
              <a:gd name="connsiteY2" fmla="*/ 1124465 h 2150076"/>
              <a:gd name="connsiteX3" fmla="*/ 98854 w 1124465"/>
              <a:gd name="connsiteY3" fmla="*/ 2150076 h 2150076"/>
              <a:gd name="connsiteX0" fmla="*/ 0 w 1124465"/>
              <a:gd name="connsiteY0" fmla="*/ 0 h 2211860"/>
              <a:gd name="connsiteX1" fmla="*/ 0 w 1124465"/>
              <a:gd name="connsiteY1" fmla="*/ 0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1124465"/>
              <a:gd name="connsiteY0" fmla="*/ 0 h 2211860"/>
              <a:gd name="connsiteX1" fmla="*/ 420130 w 1124465"/>
              <a:gd name="connsiteY1" fmla="*/ 1890584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1124465"/>
              <a:gd name="connsiteY0" fmla="*/ 0 h 2211860"/>
              <a:gd name="connsiteX1" fmla="*/ 395416 w 1124465"/>
              <a:gd name="connsiteY1" fmla="*/ 24714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729049"/>
              <a:gd name="connsiteY0" fmla="*/ 0 h 2187146"/>
              <a:gd name="connsiteX1" fmla="*/ 729049 w 729049"/>
              <a:gd name="connsiteY1" fmla="*/ 1099751 h 2187146"/>
              <a:gd name="connsiteX2" fmla="*/ 24714 w 729049"/>
              <a:gd name="connsiteY2" fmla="*/ 2187146 h 218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049" h="2187146">
                <a:moveTo>
                  <a:pt x="0" y="0"/>
                </a:moveTo>
                <a:lnTo>
                  <a:pt x="729049" y="1099751"/>
                </a:lnTo>
                <a:lnTo>
                  <a:pt x="24714" y="2187146"/>
                </a:lnTo>
              </a:path>
            </a:pathLst>
          </a:custGeom>
          <a:noFill/>
          <a:ln w="38100">
            <a:solidFill>
              <a:srgbClr val="D9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DE4B2FD1-2A54-9643-B163-8CF7F6ED7590}"/>
              </a:ext>
            </a:extLst>
          </p:cNvPr>
          <p:cNvSpPr/>
          <p:nvPr/>
        </p:nvSpPr>
        <p:spPr>
          <a:xfrm>
            <a:off x="3971694" y="2495508"/>
            <a:ext cx="255146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500" dirty="0">
                <a:solidFill>
                  <a:srgbClr val="435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 y CERT de referencia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500" dirty="0">
                <a:solidFill>
                  <a:srgbClr val="435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500" b="1" dirty="0">
                <a:solidFill>
                  <a:srgbClr val="4353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ciberseguridad</a:t>
            </a:r>
            <a:endParaRPr lang="es-ES" sz="2099" dirty="0">
              <a:solidFill>
                <a:srgbClr val="4353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rma libre 34">
            <a:extLst>
              <a:ext uri="{FF2B5EF4-FFF2-40B4-BE49-F238E27FC236}">
                <a16:creationId xmlns:a16="http://schemas.microsoft.com/office/drawing/2014/main" xmlns="" id="{C308FCD4-64DE-314B-B3C4-06E456C44C33}"/>
              </a:ext>
            </a:extLst>
          </p:cNvPr>
          <p:cNvSpPr/>
          <p:nvPr/>
        </p:nvSpPr>
        <p:spPr>
          <a:xfrm>
            <a:off x="6509388" y="2137052"/>
            <a:ext cx="384057" cy="1152173"/>
          </a:xfrm>
          <a:custGeom>
            <a:avLst/>
            <a:gdLst>
              <a:gd name="connsiteX0" fmla="*/ 0 w 1124465"/>
              <a:gd name="connsiteY0" fmla="*/ 0 h 2434281"/>
              <a:gd name="connsiteX1" fmla="*/ 0 w 1124465"/>
              <a:gd name="connsiteY1" fmla="*/ 0 h 2434281"/>
              <a:gd name="connsiteX2" fmla="*/ 1124465 w 1124465"/>
              <a:gd name="connsiteY2" fmla="*/ 1124465 h 2434281"/>
              <a:gd name="connsiteX3" fmla="*/ 98854 w 1124465"/>
              <a:gd name="connsiteY3" fmla="*/ 2150076 h 2434281"/>
              <a:gd name="connsiteX4" fmla="*/ 98854 w 1124465"/>
              <a:gd name="connsiteY4" fmla="*/ 2434281 h 2434281"/>
              <a:gd name="connsiteX0" fmla="*/ 0 w 1124465"/>
              <a:gd name="connsiteY0" fmla="*/ 0 h 2150076"/>
              <a:gd name="connsiteX1" fmla="*/ 0 w 1124465"/>
              <a:gd name="connsiteY1" fmla="*/ 0 h 2150076"/>
              <a:gd name="connsiteX2" fmla="*/ 1124465 w 1124465"/>
              <a:gd name="connsiteY2" fmla="*/ 1124465 h 2150076"/>
              <a:gd name="connsiteX3" fmla="*/ 98854 w 1124465"/>
              <a:gd name="connsiteY3" fmla="*/ 2150076 h 2150076"/>
              <a:gd name="connsiteX0" fmla="*/ 0 w 1124465"/>
              <a:gd name="connsiteY0" fmla="*/ 0 h 2211860"/>
              <a:gd name="connsiteX1" fmla="*/ 0 w 1124465"/>
              <a:gd name="connsiteY1" fmla="*/ 0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1124465"/>
              <a:gd name="connsiteY0" fmla="*/ 0 h 2211860"/>
              <a:gd name="connsiteX1" fmla="*/ 420130 w 1124465"/>
              <a:gd name="connsiteY1" fmla="*/ 1890584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1124465"/>
              <a:gd name="connsiteY0" fmla="*/ 0 h 2211860"/>
              <a:gd name="connsiteX1" fmla="*/ 395416 w 1124465"/>
              <a:gd name="connsiteY1" fmla="*/ 24714 h 2211860"/>
              <a:gd name="connsiteX2" fmla="*/ 1124465 w 1124465"/>
              <a:gd name="connsiteY2" fmla="*/ 1124465 h 2211860"/>
              <a:gd name="connsiteX3" fmla="*/ 420130 w 1124465"/>
              <a:gd name="connsiteY3" fmla="*/ 2211860 h 2211860"/>
              <a:gd name="connsiteX0" fmla="*/ 0 w 729049"/>
              <a:gd name="connsiteY0" fmla="*/ 0 h 2187146"/>
              <a:gd name="connsiteX1" fmla="*/ 729049 w 729049"/>
              <a:gd name="connsiteY1" fmla="*/ 1099751 h 2187146"/>
              <a:gd name="connsiteX2" fmla="*/ 24714 w 729049"/>
              <a:gd name="connsiteY2" fmla="*/ 2187146 h 218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049" h="2187146">
                <a:moveTo>
                  <a:pt x="0" y="0"/>
                </a:moveTo>
                <a:lnTo>
                  <a:pt x="729049" y="1099751"/>
                </a:lnTo>
                <a:lnTo>
                  <a:pt x="24714" y="2187146"/>
                </a:lnTo>
              </a:path>
            </a:pathLst>
          </a:custGeom>
          <a:noFill/>
          <a:ln w="38100">
            <a:solidFill>
              <a:srgbClr val="D9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235923" y="972139"/>
            <a:ext cx="1231107" cy="1255456"/>
            <a:chOff x="9624809" y="1796815"/>
            <a:chExt cx="1641856" cy="1674330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FA1BCEBA-BCE6-BC40-9B2A-A083C4AE4934}"/>
                </a:ext>
              </a:extLst>
            </p:cNvPr>
            <p:cNvSpPr/>
            <p:nvPr/>
          </p:nvSpPr>
          <p:spPr>
            <a:xfrm>
              <a:off x="9624809" y="1796815"/>
              <a:ext cx="1641856" cy="36941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dirty="0">
                  <a:solidFill>
                    <a:srgbClr val="43536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Ciudadanos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77719C34-4A3A-5940-9700-0B0856604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31" y="2189935"/>
              <a:ext cx="1281210" cy="128121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7427454" y="3426395"/>
            <a:ext cx="1053915" cy="1296559"/>
            <a:chOff x="9808801" y="4149874"/>
            <a:chExt cx="1405545" cy="1729145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2D8BCC90-116C-DD45-842B-B69F0B2C3BAC}"/>
                </a:ext>
              </a:extLst>
            </p:cNvPr>
            <p:cNvSpPr/>
            <p:nvPr/>
          </p:nvSpPr>
          <p:spPr>
            <a:xfrm>
              <a:off x="9829031" y="5509602"/>
              <a:ext cx="1385315" cy="3694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dirty="0" smtClean="0">
                  <a:solidFill>
                    <a:srgbClr val="43536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Empresas</a:t>
              </a:r>
              <a:endParaRPr lang="es-ES" dirty="0">
                <a:solidFill>
                  <a:srgbClr val="43536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98590F8A-9006-444A-8FDA-E23B2555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8801" y="4149874"/>
              <a:ext cx="1281210" cy="1281210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3" y="414011"/>
            <a:ext cx="1360274" cy="312063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6986432" y="2439180"/>
            <a:ext cx="1951124" cy="751744"/>
            <a:chOff x="9070388" y="3519773"/>
            <a:chExt cx="2602100" cy="1002556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DBA6B945-A7BD-AB4B-99E1-8B9B9577A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0848" y="3519773"/>
              <a:ext cx="1893820" cy="234337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C9AFF452-D4AD-214B-AE2D-2311C7664263}"/>
                </a:ext>
              </a:extLst>
            </p:cNvPr>
            <p:cNvSpPr/>
            <p:nvPr/>
          </p:nvSpPr>
          <p:spPr>
            <a:xfrm>
              <a:off x="9070388" y="3947681"/>
              <a:ext cx="2602100" cy="5746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400" dirty="0">
                  <a:solidFill>
                    <a:srgbClr val="43536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Centro de Respuesta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400" dirty="0">
                  <a:solidFill>
                    <a:srgbClr val="43536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Incidentes</a:t>
              </a:r>
            </a:p>
          </p:txBody>
        </p:sp>
      </p:grpSp>
      <p:sp>
        <p:nvSpPr>
          <p:cNvPr id="19" name="6 CuadroTexto">
            <a:extLst>
              <a:ext uri="{FF2B5EF4-FFF2-40B4-BE49-F238E27FC236}">
                <a16:creationId xmlns="" xmlns:a16="http://schemas.microsoft.com/office/drawing/2014/main" id="{021DA9EB-5D5C-9944-89F3-3D2EA53F2F80}"/>
              </a:ext>
            </a:extLst>
          </p:cNvPr>
          <p:cNvSpPr txBox="1"/>
          <p:nvPr/>
        </p:nvSpPr>
        <p:spPr>
          <a:xfrm>
            <a:off x="540478" y="4135580"/>
            <a:ext cx="11422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4353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Fomentar la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4353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confianza digital</a:t>
            </a:r>
          </a:p>
        </p:txBody>
      </p:sp>
      <p:sp>
        <p:nvSpPr>
          <p:cNvPr id="20" name="6 CuadroTexto">
            <a:extLst>
              <a:ext uri="{FF2B5EF4-FFF2-40B4-BE49-F238E27FC236}">
                <a16:creationId xmlns="" xmlns:a16="http://schemas.microsoft.com/office/drawing/2014/main" id="{613254C3-B3F9-3F4B-B3AC-51DB00AD98A7}"/>
              </a:ext>
            </a:extLst>
          </p:cNvPr>
          <p:cNvSpPr txBox="1"/>
          <p:nvPr/>
        </p:nvSpPr>
        <p:spPr>
          <a:xfrm>
            <a:off x="3190700" y="4140779"/>
            <a:ext cx="114224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4353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Detectar y promocionar el talento en ciberseguridad</a:t>
            </a:r>
          </a:p>
        </p:txBody>
      </p:sp>
      <p:sp>
        <p:nvSpPr>
          <p:cNvPr id="23" name="6 CuadroTexto">
            <a:extLst>
              <a:ext uri="{FF2B5EF4-FFF2-40B4-BE49-F238E27FC236}">
                <a16:creationId xmlns="" xmlns:a16="http://schemas.microsoft.com/office/drawing/2014/main" id="{C431EA7E-C05A-F346-978D-023562F94540}"/>
              </a:ext>
            </a:extLst>
          </p:cNvPr>
          <p:cNvSpPr txBox="1"/>
          <p:nvPr/>
        </p:nvSpPr>
        <p:spPr>
          <a:xfrm>
            <a:off x="1823920" y="4140779"/>
            <a:ext cx="114224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4353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Impulsar la industria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>
                <a:solidFill>
                  <a:srgbClr val="4353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del sector y la innovación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DA1E4115-A840-4942-896C-7D0907FC3C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10" y="3618064"/>
            <a:ext cx="386631" cy="47182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3B647064-0DBB-D241-87C8-53E84B37F8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5" y="3618064"/>
            <a:ext cx="307995" cy="51769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9CA3D554-28CC-594F-BE55-39E2FF5E2B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7" y="3628739"/>
            <a:ext cx="380079" cy="3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rot="16200000">
            <a:off x="6368267" y="2260371"/>
            <a:ext cx="51363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ES" sz="1100" dirty="0" smtClean="0">
                <a:solidFill>
                  <a:srgbClr val="4B5C66"/>
                </a:solidFill>
                <a:latin typeface="Orbitron"/>
              </a:rPr>
              <a:t> </a:t>
            </a:r>
            <a:endParaRPr lang="es-ES" sz="1100" dirty="0">
              <a:solidFill>
                <a:srgbClr val="4B5C66"/>
              </a:solidFill>
              <a:latin typeface="Orbitron"/>
            </a:endParaRPr>
          </a:p>
          <a:p>
            <a:pPr algn="ctr" defTabSz="685800">
              <a:defRPr/>
            </a:pPr>
            <a:r>
              <a:rPr lang="es-ES" sz="1100" b="1" dirty="0" smtClean="0">
                <a:solidFill>
                  <a:srgbClr val="E73137"/>
                </a:solidFill>
                <a:latin typeface="Orbitron"/>
              </a:rPr>
              <a:t>Fuente: </a:t>
            </a:r>
            <a:r>
              <a:rPr lang="es-ES" sz="1100" dirty="0" smtClean="0">
                <a:solidFill>
                  <a:srgbClr val="4B5C66"/>
                </a:solidFill>
                <a:latin typeface="Orbitron"/>
              </a:rPr>
              <a:t>Transforma </a:t>
            </a:r>
            <a:r>
              <a:rPr lang="es-ES" sz="1100" dirty="0" err="1" smtClean="0">
                <a:solidFill>
                  <a:srgbClr val="4B5C66"/>
                </a:solidFill>
                <a:latin typeface="Orbitron"/>
              </a:rPr>
              <a:t>Insights</a:t>
            </a:r>
            <a:r>
              <a:rPr lang="es-ES" sz="1100" dirty="0" smtClean="0">
                <a:solidFill>
                  <a:srgbClr val="4B5C66"/>
                </a:solidFill>
                <a:latin typeface="Orbitron"/>
              </a:rPr>
              <a:t> (transformainsights.com</a:t>
            </a:r>
            <a:r>
              <a:rPr lang="es-ES" sz="1100" dirty="0">
                <a:solidFill>
                  <a:srgbClr val="4B5C66"/>
                </a:solidFill>
                <a:latin typeface="Orbitron"/>
              </a:rPr>
              <a:t>)</a:t>
            </a:r>
            <a:r>
              <a:rPr lang="es-ES" sz="1100" b="1" dirty="0" smtClean="0">
                <a:solidFill>
                  <a:srgbClr val="E73137"/>
                </a:solidFill>
                <a:latin typeface="Orbitron"/>
              </a:rPr>
              <a:t> </a:t>
            </a:r>
            <a:endParaRPr lang="es-ES" sz="1100" b="1" dirty="0">
              <a:solidFill>
                <a:srgbClr val="E73137"/>
              </a:solidFill>
              <a:latin typeface="Orbitron"/>
            </a:endParaRPr>
          </a:p>
          <a:p>
            <a:pPr defTabSz="685800">
              <a:defRPr/>
            </a:pPr>
            <a:endParaRPr lang="es-ES" sz="1200" dirty="0">
              <a:solidFill>
                <a:srgbClr val="4B5C66"/>
              </a:solidFill>
              <a:latin typeface="Orbitron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8136" y="0"/>
            <a:ext cx="8756497" cy="5136301"/>
            <a:chOff x="0" y="920663"/>
            <a:chExt cx="6940800" cy="4222837"/>
          </a:xfrm>
        </p:grpSpPr>
        <p:pic>
          <p:nvPicPr>
            <p:cNvPr id="1028" name="Picture 4" descr="https://media.graphcms.com/Epv4H9m7SFyZYzUcpjM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0663"/>
              <a:ext cx="6940800" cy="422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redondeado 2"/>
            <p:cNvSpPr/>
            <p:nvPr/>
          </p:nvSpPr>
          <p:spPr>
            <a:xfrm>
              <a:off x="5659200" y="1173600"/>
              <a:ext cx="1166400" cy="295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8243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654842" y="1079136"/>
            <a:ext cx="7912677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¿A qué enemigo nos enfrentamos?</a:t>
            </a:r>
            <a:endParaRPr lang="es-ES" sz="2099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654842" y="1545874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3" y="414011"/>
            <a:ext cx="1360274" cy="3120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40" y="2083120"/>
            <a:ext cx="2143125" cy="21431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" y="2730177"/>
            <a:ext cx="1191188" cy="119118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6" y="2730177"/>
            <a:ext cx="1191188" cy="1191188"/>
          </a:xfrm>
          <a:prstGeom prst="rect">
            <a:avLst/>
          </a:prstGeom>
        </p:spPr>
      </p:pic>
      <p:sp>
        <p:nvSpPr>
          <p:cNvPr id="17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1746387" y="3657621"/>
            <a:ext cx="15044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400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Dinero</a:t>
            </a:r>
            <a:endParaRPr lang="es-ES" dirty="0" smtClean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Política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400" dirty="0" smtClean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Abuso</a:t>
            </a:r>
            <a:endParaRPr lang="es-ES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184407" y="3561054"/>
            <a:ext cx="244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Malware</a:t>
            </a:r>
          </a:p>
          <a:p>
            <a:pPr algn="ctr"/>
            <a:r>
              <a:rPr lang="es-ES_tradnl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Phishing</a:t>
            </a:r>
            <a:endParaRPr lang="es-ES_tradnl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</a:t>
            </a:r>
          </a:p>
          <a:p>
            <a:pPr algn="ctr"/>
            <a:r>
              <a:rPr lang="es-ES_tradnl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Intrusiones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7" y="2111372"/>
            <a:ext cx="829131" cy="8291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95" y="2107733"/>
            <a:ext cx="829131" cy="8291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2114749"/>
            <a:ext cx="829131" cy="82913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02" y="2085124"/>
            <a:ext cx="829131" cy="829131"/>
          </a:xfrm>
          <a:prstGeom prst="rect">
            <a:avLst/>
          </a:prstGeom>
        </p:spPr>
      </p:pic>
      <p:sp>
        <p:nvSpPr>
          <p:cNvPr id="24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1716250" y="3304555"/>
            <a:ext cx="1511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MOTIVACIONES</a:t>
            </a:r>
            <a:endParaRPr lang="es-ES" sz="1200" b="1" dirty="0">
              <a:solidFill>
                <a:srgbClr val="FF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5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5649009" y="3304555"/>
            <a:ext cx="1511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CIBERAMENAZAS</a:t>
            </a:r>
            <a:endParaRPr lang="es-ES" sz="1200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539110" y="3316480"/>
            <a:ext cx="2674477" cy="1292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INCIBE CERT: Incidentes Gestionados año 2019</a:t>
            </a:r>
            <a:endParaRPr lang="es-ES" sz="2099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539110" y="3044743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0" y="541904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4" y="1022355"/>
            <a:ext cx="1360274" cy="3120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99" y="358373"/>
            <a:ext cx="4694465" cy="34970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32" y="3900081"/>
            <a:ext cx="4411310" cy="10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0" y="2357072"/>
            <a:ext cx="6565187" cy="2153796"/>
          </a:xfrm>
          <a:prstGeom prst="rect">
            <a:avLst/>
          </a:prstGeom>
        </p:spPr>
      </p:pic>
      <p:sp>
        <p:nvSpPr>
          <p:cNvPr id="3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654842" y="1079136"/>
            <a:ext cx="7912677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Así van los datos</a:t>
            </a:r>
            <a:r>
              <a:rPr lang="es-ES" sz="2099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s-ES" sz="2099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(Agosto 2020</a:t>
            </a:r>
            <a:r>
              <a:rPr lang="es-ES" sz="2099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)</a:t>
            </a:r>
            <a:endParaRPr lang="es-ES" sz="2099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654842" y="1545874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3" y="414011"/>
            <a:ext cx="1360274" cy="3120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35563" y="2244647"/>
            <a:ext cx="1905918" cy="804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2067583" y="3657149"/>
            <a:ext cx="1333041" cy="804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4508440" y="3655185"/>
            <a:ext cx="1333041" cy="804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6747916" y="3655185"/>
            <a:ext cx="1333041" cy="804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935563" y="2324119"/>
            <a:ext cx="1702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D93134"/>
                </a:solidFill>
                <a:cs typeface="Times New Roman" panose="02020603050405020304" pitchFamily="18" charset="0"/>
              </a:rPr>
              <a:t>+79.000</a:t>
            </a:r>
          </a:p>
          <a:p>
            <a:r>
              <a:rPr lang="es-ES" sz="1200" dirty="0" smtClean="0">
                <a:solidFill>
                  <a:srgbClr val="4A5158"/>
                </a:solidFill>
                <a:cs typeface="Times New Roman" panose="02020603050405020304" pitchFamily="18" charset="0"/>
              </a:rPr>
              <a:t>Incidentes de los cuales:</a:t>
            </a:r>
            <a:endParaRPr lang="es-ES" sz="1400" dirty="0">
              <a:solidFill>
                <a:srgbClr val="4A5158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002993" y="3674645"/>
            <a:ext cx="1653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D93134"/>
                </a:solidFill>
                <a:cs typeface="Times New Roman" panose="02020603050405020304" pitchFamily="18" charset="0"/>
              </a:rPr>
              <a:t>+63.000</a:t>
            </a:r>
          </a:p>
          <a:p>
            <a:pPr algn="ctr"/>
            <a:r>
              <a:rPr lang="es-ES" sz="1100" dirty="0" smtClean="0">
                <a:solidFill>
                  <a:srgbClr val="4A5158"/>
                </a:solidFill>
                <a:cs typeface="Times New Roman" panose="02020603050405020304" pitchFamily="18" charset="0"/>
              </a:rPr>
              <a:t>Empresas y ciudadanos</a:t>
            </a:r>
            <a:endParaRPr lang="es-ES" sz="1200" dirty="0">
              <a:solidFill>
                <a:srgbClr val="4A5158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460379" y="3683592"/>
            <a:ext cx="130997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D93134"/>
                </a:solidFill>
                <a:cs typeface="Times New Roman" panose="02020603050405020304" pitchFamily="18" charset="0"/>
              </a:rPr>
              <a:t>+750</a:t>
            </a:r>
          </a:p>
          <a:p>
            <a:r>
              <a:rPr lang="es-ES" sz="1100" dirty="0" smtClean="0">
                <a:solidFill>
                  <a:srgbClr val="4A5158"/>
                </a:solidFill>
                <a:cs typeface="Times New Roman" panose="02020603050405020304" pitchFamily="18" charset="0"/>
              </a:rPr>
              <a:t>Operadores Críticos</a:t>
            </a:r>
            <a:endParaRPr lang="es-ES" sz="1200" dirty="0">
              <a:solidFill>
                <a:srgbClr val="4A5158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732629" y="3683592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D93134"/>
                </a:solidFill>
                <a:cs typeface="Times New Roman" panose="02020603050405020304" pitchFamily="18" charset="0"/>
              </a:rPr>
              <a:t>+15.000</a:t>
            </a:r>
          </a:p>
          <a:p>
            <a:r>
              <a:rPr lang="es-ES" sz="1100" dirty="0" smtClean="0">
                <a:solidFill>
                  <a:srgbClr val="4A5158"/>
                </a:solidFill>
                <a:cs typeface="Times New Roman" panose="02020603050405020304" pitchFamily="18" charset="0"/>
              </a:rPr>
              <a:t>Red IRIS</a:t>
            </a:r>
            <a:endParaRPr lang="es-ES" sz="1200" dirty="0">
              <a:solidFill>
                <a:srgbClr val="4A51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3" y="414011"/>
            <a:ext cx="1360274" cy="312063"/>
          </a:xfrm>
          <a:prstGeom prst="rect">
            <a:avLst/>
          </a:prstGeom>
        </p:spPr>
      </p:pic>
      <p:sp>
        <p:nvSpPr>
          <p:cNvPr id="15" name="6 CuadroTexto">
            <a:extLst>
              <a:ext uri="{FF2B5EF4-FFF2-40B4-BE49-F238E27FC236}">
                <a16:creationId xmlns:a16="http://schemas.microsoft.com/office/drawing/2014/main" xmlns="" id="{10DF1E04-0C52-EC4C-9DB7-71763AAAAD79}"/>
              </a:ext>
            </a:extLst>
          </p:cNvPr>
          <p:cNvSpPr txBox="1"/>
          <p:nvPr/>
        </p:nvSpPr>
        <p:spPr>
          <a:xfrm>
            <a:off x="654842" y="1079136"/>
            <a:ext cx="7912677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Efectos de la pandemia: dependencia de la tecnología</a:t>
            </a:r>
            <a:endParaRPr lang="es-ES" sz="2099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2">
            <a:extLst>
              <a:ext uri="{FF2B5EF4-FFF2-40B4-BE49-F238E27FC236}">
                <a16:creationId xmlns:a16="http://schemas.microsoft.com/office/drawing/2014/main" xmlns="" id="{A2930B9D-2912-B14B-9218-FC68D0F573AD}"/>
              </a:ext>
            </a:extLst>
          </p:cNvPr>
          <p:cNvSpPr/>
          <p:nvPr/>
        </p:nvSpPr>
        <p:spPr>
          <a:xfrm>
            <a:off x="654842" y="1545874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FFC4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48669" y="2084941"/>
            <a:ext cx="1425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D93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+1%</a:t>
            </a:r>
          </a:p>
          <a:p>
            <a:r>
              <a:rPr lang="es-ES" sz="1600" dirty="0" smtClean="0">
                <a:solidFill>
                  <a:srgbClr val="4A51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incidentes</a:t>
            </a:r>
            <a:endParaRPr lang="es-ES" dirty="0">
              <a:solidFill>
                <a:srgbClr val="4A51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827913" y="2100330"/>
            <a:ext cx="2928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Estafa electrónica</a:t>
            </a: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Venta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productos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falsos</a:t>
            </a: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ominios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fraudulentos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00" y="3441834"/>
            <a:ext cx="1127760" cy="11277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5" y="1800795"/>
            <a:ext cx="1522400" cy="152240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304020" y="2356512"/>
            <a:ext cx="1133399" cy="410966"/>
          </a:xfrm>
          <a:prstGeom prst="rightArrow">
            <a:avLst/>
          </a:prstGeom>
          <a:solidFill>
            <a:srgbClr val="EB002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856357" y="3682549"/>
            <a:ext cx="292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Incidentes cada</a:t>
            </a:r>
          </a:p>
          <a:p>
            <a:pPr algn="r"/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vez más mediáticos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437419" y="3654833"/>
            <a:ext cx="292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(suplantación)</a:t>
            </a: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Teletrabajo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6 CuadroTexto">
            <a:extLst>
              <a:ext uri="{FF2B5EF4-FFF2-40B4-BE49-F238E27FC236}">
                <a16:creationId xmlns="" xmlns:a16="http://schemas.microsoft.com/office/drawing/2014/main" id="{10DF1E04-0C52-EC4C-9DB7-71763AAAAD79}"/>
              </a:ext>
            </a:extLst>
          </p:cNvPr>
          <p:cNvSpPr txBox="1"/>
          <p:nvPr/>
        </p:nvSpPr>
        <p:spPr>
          <a:xfrm>
            <a:off x="654842" y="1079137"/>
            <a:ext cx="7912677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es-ES" sz="2099" b="1" dirty="0" smtClean="0">
                <a:solidFill>
                  <a:srgbClr val="D93134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SCAM</a:t>
            </a:r>
            <a:endParaRPr lang="es-ES" sz="2099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2">
            <a:extLst>
              <a:ext uri="{FF2B5EF4-FFF2-40B4-BE49-F238E27FC236}">
                <a16:creationId xmlns="" xmlns:a16="http://schemas.microsoft.com/office/drawing/2014/main" id="{A2930B9D-2912-B14B-9218-FC68D0F573AD}"/>
              </a:ext>
            </a:extLst>
          </p:cNvPr>
          <p:cNvSpPr/>
          <p:nvPr/>
        </p:nvSpPr>
        <p:spPr>
          <a:xfrm>
            <a:off x="654842" y="1469154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4" y="414011"/>
            <a:ext cx="1360274" cy="312063"/>
          </a:xfrm>
          <a:prstGeom prst="rect">
            <a:avLst/>
          </a:prstGeom>
        </p:spPr>
      </p:pic>
      <p:sp>
        <p:nvSpPr>
          <p:cNvPr id="8" name="Marcador de número de diapositiva 2"/>
          <p:cNvSpPr txBox="1">
            <a:spLocks/>
          </p:cNvSpPr>
          <p:nvPr/>
        </p:nvSpPr>
        <p:spPr>
          <a:xfrm>
            <a:off x="8091811" y="5394737"/>
            <a:ext cx="475709" cy="937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C7DBC4B-63ED-4585-98C4-E7CDB7C84E07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149" y="1943477"/>
            <a:ext cx="4126611" cy="17744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770" y="1849276"/>
            <a:ext cx="4126611" cy="25791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061" y="3324220"/>
            <a:ext cx="5589051" cy="12118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281" y="1480634"/>
            <a:ext cx="4980207" cy="107912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E5D84497-57EA-4C0D-83C1-DD71A058C821}"/>
              </a:ext>
            </a:extLst>
          </p:cNvPr>
          <p:cNvSpPr/>
          <p:nvPr/>
        </p:nvSpPr>
        <p:spPr>
          <a:xfrm>
            <a:off x="3367370" y="4688417"/>
            <a:ext cx="3880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s-ES" sz="1000" dirty="0">
                <a:solidFill>
                  <a:srgbClr val="68757E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https://www.osi.es/es/campanas/compras-seguras-online</a:t>
            </a:r>
            <a:endParaRPr lang="es-ES" sz="1000" dirty="0">
              <a:solidFill>
                <a:srgbClr val="687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6 CuadroTexto">
            <a:extLst>
              <a:ext uri="{FF2B5EF4-FFF2-40B4-BE49-F238E27FC236}">
                <a16:creationId xmlns="" xmlns:a16="http://schemas.microsoft.com/office/drawing/2014/main" id="{10DF1E04-0C52-EC4C-9DB7-71763AAAAD79}"/>
              </a:ext>
            </a:extLst>
          </p:cNvPr>
          <p:cNvSpPr txBox="1"/>
          <p:nvPr/>
        </p:nvSpPr>
        <p:spPr>
          <a:xfrm>
            <a:off x="654842" y="923434"/>
            <a:ext cx="791267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es-ES" sz="2100" b="1" dirty="0" smtClean="0">
                <a:solidFill>
                  <a:srgbClr val="DD3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EXTORSIÓN </a:t>
            </a:r>
            <a:r>
              <a:rPr lang="es-ES" sz="2100" b="1" dirty="0">
                <a:solidFill>
                  <a:srgbClr val="DD3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Amenazan con infectarte de COVID-19</a:t>
            </a:r>
            <a:endParaRPr lang="es-ES" sz="2100" b="1" dirty="0">
              <a:solidFill>
                <a:srgbClr val="D93134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2">
            <a:extLst>
              <a:ext uri="{FF2B5EF4-FFF2-40B4-BE49-F238E27FC236}">
                <a16:creationId xmlns="" xmlns:a16="http://schemas.microsoft.com/office/drawing/2014/main" id="{A2930B9D-2912-B14B-9218-FC68D0F573AD}"/>
              </a:ext>
            </a:extLst>
          </p:cNvPr>
          <p:cNvSpPr/>
          <p:nvPr/>
        </p:nvSpPr>
        <p:spPr>
          <a:xfrm>
            <a:off x="654842" y="1305151"/>
            <a:ext cx="697566" cy="107987"/>
          </a:xfrm>
          <a:prstGeom prst="rect">
            <a:avLst/>
          </a:prstGeom>
          <a:solidFill>
            <a:srgbClr val="D93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s-ES" dirty="0">
              <a:solidFill>
                <a:srgbClr val="FFC4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989C783-6860-3B46-B4F6-C63468F1E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9" y="414011"/>
            <a:ext cx="1920246" cy="3120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9E76AB5-BC4F-B248-B4D3-C53358CC9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24" y="414011"/>
            <a:ext cx="1360274" cy="312063"/>
          </a:xfrm>
          <a:prstGeom prst="rect">
            <a:avLst/>
          </a:prstGeom>
        </p:spPr>
      </p:pic>
      <p:sp>
        <p:nvSpPr>
          <p:cNvPr id="15" name="Marcador de número de diapositiva 2"/>
          <p:cNvSpPr txBox="1">
            <a:spLocks/>
          </p:cNvSpPr>
          <p:nvPr/>
        </p:nvSpPr>
        <p:spPr>
          <a:xfrm>
            <a:off x="9027849" y="5236043"/>
            <a:ext cx="658816" cy="2471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4C7DBC4B-63ED-4585-98C4-E7CDB7C84E07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024" y="1395673"/>
            <a:ext cx="5537337" cy="3417758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2434361" y="3853508"/>
            <a:ext cx="5832648" cy="69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  <p:pic>
        <p:nvPicPr>
          <p:cNvPr id="21" name="Picture 2" descr="D:\PROYECTOS\PR18\INCIBE\EYP\EYP_CL2_98_Kit - Presentaciones_04\ENVIO\PARA APROBACION\DISEÑO_PNG-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606" y="1944900"/>
            <a:ext cx="1601787" cy="15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6">
            <a:extLst>
              <a:ext uri="{FF2B5EF4-FFF2-40B4-BE49-F238E27FC236}">
                <a16:creationId xmlns="" xmlns:a16="http://schemas.microsoft.com/office/drawing/2014/main" id="{92248A0F-50A8-454C-A52E-F6D21B245352}"/>
              </a:ext>
            </a:extLst>
          </p:cNvPr>
          <p:cNvSpPr/>
          <p:nvPr/>
        </p:nvSpPr>
        <p:spPr>
          <a:xfrm>
            <a:off x="2699082" y="2461129"/>
            <a:ext cx="5472608" cy="238605"/>
          </a:xfrm>
          <a:custGeom>
            <a:avLst/>
            <a:gdLst>
              <a:gd name="connsiteX0" fmla="*/ 0 w 5472608"/>
              <a:gd name="connsiteY0" fmla="*/ 44187 h 265117"/>
              <a:gd name="connsiteX1" fmla="*/ 44187 w 5472608"/>
              <a:gd name="connsiteY1" fmla="*/ 0 h 265117"/>
              <a:gd name="connsiteX2" fmla="*/ 824901 w 5472608"/>
              <a:gd name="connsiteY2" fmla="*/ 0 h 265117"/>
              <a:gd name="connsiteX3" fmla="*/ 1605615 w 5472608"/>
              <a:gd name="connsiteY3" fmla="*/ 0 h 265117"/>
              <a:gd name="connsiteX4" fmla="*/ 2332486 w 5472608"/>
              <a:gd name="connsiteY4" fmla="*/ 0 h 265117"/>
              <a:gd name="connsiteX5" fmla="*/ 2951673 w 5472608"/>
              <a:gd name="connsiteY5" fmla="*/ 0 h 265117"/>
              <a:gd name="connsiteX6" fmla="*/ 3624703 w 5472608"/>
              <a:gd name="connsiteY6" fmla="*/ 0 h 265117"/>
              <a:gd name="connsiteX7" fmla="*/ 4190047 w 5472608"/>
              <a:gd name="connsiteY7" fmla="*/ 0 h 265117"/>
              <a:gd name="connsiteX8" fmla="*/ 5428421 w 5472608"/>
              <a:gd name="connsiteY8" fmla="*/ 0 h 265117"/>
              <a:gd name="connsiteX9" fmla="*/ 5472608 w 5472608"/>
              <a:gd name="connsiteY9" fmla="*/ 44187 h 265117"/>
              <a:gd name="connsiteX10" fmla="*/ 5472608 w 5472608"/>
              <a:gd name="connsiteY10" fmla="*/ 220930 h 265117"/>
              <a:gd name="connsiteX11" fmla="*/ 5428421 w 5472608"/>
              <a:gd name="connsiteY11" fmla="*/ 265117 h 265117"/>
              <a:gd name="connsiteX12" fmla="*/ 4755392 w 5472608"/>
              <a:gd name="connsiteY12" fmla="*/ 265117 h 265117"/>
              <a:gd name="connsiteX13" fmla="*/ 4136205 w 5472608"/>
              <a:gd name="connsiteY13" fmla="*/ 265117 h 265117"/>
              <a:gd name="connsiteX14" fmla="*/ 3570860 w 5472608"/>
              <a:gd name="connsiteY14" fmla="*/ 265117 h 265117"/>
              <a:gd name="connsiteX15" fmla="*/ 2897831 w 5472608"/>
              <a:gd name="connsiteY15" fmla="*/ 265117 h 265117"/>
              <a:gd name="connsiteX16" fmla="*/ 2117117 w 5472608"/>
              <a:gd name="connsiteY16" fmla="*/ 265117 h 265117"/>
              <a:gd name="connsiteX17" fmla="*/ 1551773 w 5472608"/>
              <a:gd name="connsiteY17" fmla="*/ 265117 h 265117"/>
              <a:gd name="connsiteX18" fmla="*/ 1040270 w 5472608"/>
              <a:gd name="connsiteY18" fmla="*/ 265117 h 265117"/>
              <a:gd name="connsiteX19" fmla="*/ 44187 w 5472608"/>
              <a:gd name="connsiteY19" fmla="*/ 265117 h 265117"/>
              <a:gd name="connsiteX20" fmla="*/ 0 w 5472608"/>
              <a:gd name="connsiteY20" fmla="*/ 220930 h 265117"/>
              <a:gd name="connsiteX21" fmla="*/ 0 w 5472608"/>
              <a:gd name="connsiteY21" fmla="*/ 44187 h 2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2608" h="265117" extrusionOk="0">
                <a:moveTo>
                  <a:pt x="0" y="44187"/>
                </a:moveTo>
                <a:cubicBezTo>
                  <a:pt x="-1141" y="14792"/>
                  <a:pt x="21505" y="-5642"/>
                  <a:pt x="44187" y="0"/>
                </a:cubicBezTo>
                <a:cubicBezTo>
                  <a:pt x="234641" y="-10290"/>
                  <a:pt x="593288" y="-20520"/>
                  <a:pt x="824901" y="0"/>
                </a:cubicBezTo>
                <a:cubicBezTo>
                  <a:pt x="1056514" y="20520"/>
                  <a:pt x="1259597" y="22467"/>
                  <a:pt x="1605615" y="0"/>
                </a:cubicBezTo>
                <a:cubicBezTo>
                  <a:pt x="1951633" y="-22467"/>
                  <a:pt x="2070985" y="-20762"/>
                  <a:pt x="2332486" y="0"/>
                </a:cubicBezTo>
                <a:cubicBezTo>
                  <a:pt x="2593987" y="20762"/>
                  <a:pt x="2820571" y="-6007"/>
                  <a:pt x="2951673" y="0"/>
                </a:cubicBezTo>
                <a:cubicBezTo>
                  <a:pt x="3082775" y="6007"/>
                  <a:pt x="3351174" y="-24440"/>
                  <a:pt x="3624703" y="0"/>
                </a:cubicBezTo>
                <a:cubicBezTo>
                  <a:pt x="3898232" y="24440"/>
                  <a:pt x="3968880" y="-23694"/>
                  <a:pt x="4190047" y="0"/>
                </a:cubicBezTo>
                <a:cubicBezTo>
                  <a:pt x="4411214" y="23694"/>
                  <a:pt x="4834044" y="-34356"/>
                  <a:pt x="5428421" y="0"/>
                </a:cubicBezTo>
                <a:cubicBezTo>
                  <a:pt x="5453576" y="4192"/>
                  <a:pt x="5476348" y="18501"/>
                  <a:pt x="5472608" y="44187"/>
                </a:cubicBezTo>
                <a:cubicBezTo>
                  <a:pt x="5477795" y="102151"/>
                  <a:pt x="5476987" y="154048"/>
                  <a:pt x="5472608" y="220930"/>
                </a:cubicBezTo>
                <a:cubicBezTo>
                  <a:pt x="5471719" y="247844"/>
                  <a:pt x="5449969" y="262838"/>
                  <a:pt x="5428421" y="265117"/>
                </a:cubicBezTo>
                <a:cubicBezTo>
                  <a:pt x="5092226" y="264460"/>
                  <a:pt x="4992598" y="260680"/>
                  <a:pt x="4755392" y="265117"/>
                </a:cubicBezTo>
                <a:cubicBezTo>
                  <a:pt x="4518186" y="269554"/>
                  <a:pt x="4386908" y="259835"/>
                  <a:pt x="4136205" y="265117"/>
                </a:cubicBezTo>
                <a:cubicBezTo>
                  <a:pt x="3885502" y="270399"/>
                  <a:pt x="3809354" y="246445"/>
                  <a:pt x="3570860" y="265117"/>
                </a:cubicBezTo>
                <a:cubicBezTo>
                  <a:pt x="3332366" y="283789"/>
                  <a:pt x="3096322" y="271252"/>
                  <a:pt x="2897831" y="265117"/>
                </a:cubicBezTo>
                <a:cubicBezTo>
                  <a:pt x="2699340" y="258982"/>
                  <a:pt x="2426014" y="259356"/>
                  <a:pt x="2117117" y="265117"/>
                </a:cubicBezTo>
                <a:cubicBezTo>
                  <a:pt x="1808220" y="270878"/>
                  <a:pt x="1802663" y="266639"/>
                  <a:pt x="1551773" y="265117"/>
                </a:cubicBezTo>
                <a:cubicBezTo>
                  <a:pt x="1300883" y="263595"/>
                  <a:pt x="1232330" y="276769"/>
                  <a:pt x="1040270" y="265117"/>
                </a:cubicBezTo>
                <a:cubicBezTo>
                  <a:pt x="848210" y="253465"/>
                  <a:pt x="377466" y="285103"/>
                  <a:pt x="44187" y="265117"/>
                </a:cubicBezTo>
                <a:cubicBezTo>
                  <a:pt x="17065" y="264140"/>
                  <a:pt x="-4033" y="246568"/>
                  <a:pt x="0" y="220930"/>
                </a:cubicBezTo>
                <a:cubicBezTo>
                  <a:pt x="3987" y="155619"/>
                  <a:pt x="-3078" y="110939"/>
                  <a:pt x="0" y="44187"/>
                </a:cubicBezTo>
                <a:close/>
              </a:path>
            </a:pathLst>
          </a:custGeom>
          <a:noFill/>
          <a:ln>
            <a:solidFill>
              <a:srgbClr val="E73137"/>
            </a:solidFill>
            <a:extLst>
              <a:ext uri="{C807C97D-BFC1-408E-A445-0C87EB9F89A2}">
                <ask:lineSketchStyleProps xmlns="" xmlns:ask="http://schemas.microsoft.com/office/drawing/2018/sketchyshapes" sd="20565410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2D28978B-81BF-45BA-B758-135C50FD60BF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59D8A53C-787A-447B-9222-C2AEB23817D6}" vid="{EB41D90D-DB85-4C10-B325-2840584757C0}"/>
    </a:ext>
  </a:extLst>
</a:theme>
</file>

<file path=ppt/theme/theme1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2" id="{59D8A53C-787A-447B-9222-C2AEB23817D6}" vid="{EB41D90D-DB85-4C10-B325-2840584757C0}"/>
    </a:ext>
  </a:extLst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2D28978B-81BF-45BA-B758-135C50FD60B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3BC4390D-883E-4FF7-8137-D99BE140D18D}"/>
    </a:ext>
  </a:extLst>
</a:theme>
</file>

<file path=ppt/theme/theme20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CD2C3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E34F0C01-F10A-4449-9BD5-D5E2ABF20D5E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E672E81B-4A9E-4B70-984C-C366EDDEABBF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rense.pptx" id="{FB8A47E7-F848-4863-AF55-288BE3169428}" vid="{9CB08C12-04D4-4405-AAE9-1DD8904A75E9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toria.pptx" id="{5360B26F-93DF-4AB3-91B4-F8E167A7CF6B}" vid="{C6E0432C-BE58-4D65-A5F9-CA032640AC91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Ourense</Template>
  <TotalTime>4305</TotalTime>
  <Words>198</Words>
  <Application>Microsoft Office PowerPoint</Application>
  <PresentationFormat>Presentación en pantalla (16:9)</PresentationFormat>
  <Paragraphs>76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20</vt:i4>
      </vt:variant>
      <vt:variant>
        <vt:lpstr>Títulos de diapositiva</vt:lpstr>
      </vt:variant>
      <vt:variant>
        <vt:i4>15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Courier New</vt:lpstr>
      <vt:lpstr>Open Sans</vt:lpstr>
      <vt:lpstr>Open Sans ExtraBold</vt:lpstr>
      <vt:lpstr>Orbitron</vt:lpstr>
      <vt:lpstr>Times New Roman</vt:lpstr>
      <vt:lpstr>Wingdings</vt:lpstr>
      <vt:lpstr>1_Office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1_Diseño personalizado</vt:lpstr>
      <vt:lpstr>11_Office Theme</vt:lpstr>
      <vt:lpstr>12_Office Theme</vt:lpstr>
      <vt:lpstr>13_Office Theme</vt:lpstr>
      <vt:lpstr>1_Tema de Office</vt:lpstr>
      <vt:lpstr>2_Tema de Office</vt:lpstr>
      <vt:lpstr>14_Office Theme</vt:lpstr>
      <vt:lpstr>15_Office Theme</vt:lpstr>
      <vt:lpstr>17_Office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Hidalgo Gutiérrez</dc:creator>
  <cp:lastModifiedBy>Rosa Díaz Moles</cp:lastModifiedBy>
  <cp:revision>241</cp:revision>
  <cp:lastPrinted>2020-02-21T12:08:35Z</cp:lastPrinted>
  <dcterms:created xsi:type="dcterms:W3CDTF">2018-07-27T08:16:22Z</dcterms:created>
  <dcterms:modified xsi:type="dcterms:W3CDTF">2020-09-15T20:36:51Z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3401213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